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83" r:id="rId4"/>
    <p:sldId id="285" r:id="rId5"/>
    <p:sldId id="284" r:id="rId6"/>
    <p:sldId id="280" r:id="rId7"/>
    <p:sldId id="282" r:id="rId8"/>
    <p:sldId id="287" r:id="rId9"/>
    <p:sldId id="286" r:id="rId10"/>
    <p:sldId id="269" r:id="rId11"/>
    <p:sldId id="268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E1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62" y="60"/>
      </p:cViewPr>
      <p:guideLst>
        <p:guide orient="horz" pos="247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2" y="48"/>
      </p:cViewPr>
      <p:guideLst/>
    </p:cSldViewPr>
  </p:notesViewPr>
  <p:gridSpacing cx="54863" cy="54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1483A-B8A9-4360-80B9-8F9418BFC37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527F99E6-7941-44C2-8FAF-5E9325F7B69B}">
      <dgm:prSet phldrT="[Text]" custT="1"/>
      <dgm:spPr/>
      <dgm:t>
        <a:bodyPr/>
        <a:lstStyle/>
        <a:p>
          <a:r>
            <a:rPr lang="en-CA" sz="1600" b="1" dirty="0"/>
            <a:t>Phase 1: Background and Context</a:t>
          </a:r>
        </a:p>
      </dgm:t>
    </dgm:pt>
    <dgm:pt modelId="{58959935-3F27-466A-900D-8116B7FD1DC4}" type="parTrans" cxnId="{1AC282CF-2F3D-41F7-B47A-49B77E6A21E2}">
      <dgm:prSet/>
      <dgm:spPr/>
      <dgm:t>
        <a:bodyPr/>
        <a:lstStyle/>
        <a:p>
          <a:endParaRPr lang="en-CA" sz="1600"/>
        </a:p>
      </dgm:t>
    </dgm:pt>
    <dgm:pt modelId="{31A339CB-70CB-4890-B09A-BB86AFA6E799}" type="sibTrans" cxnId="{1AC282CF-2F3D-41F7-B47A-49B77E6A21E2}">
      <dgm:prSet custT="1"/>
      <dgm:spPr/>
      <dgm:t>
        <a:bodyPr/>
        <a:lstStyle/>
        <a:p>
          <a:endParaRPr lang="en-CA" sz="1600"/>
        </a:p>
      </dgm:t>
    </dgm:pt>
    <dgm:pt modelId="{E00F8C03-2A84-45C2-A772-6221E0E12915}">
      <dgm:prSet phldrT="[Text]" custT="1"/>
      <dgm:spPr/>
      <dgm:t>
        <a:bodyPr/>
        <a:lstStyle/>
        <a:p>
          <a:r>
            <a:rPr lang="en-CA" sz="1600" dirty="0"/>
            <a:t>Project Start-Up (October 20, 2022)</a:t>
          </a:r>
        </a:p>
      </dgm:t>
    </dgm:pt>
    <dgm:pt modelId="{02D1E0E9-189A-406D-A9B0-63A0099F3454}" type="parTrans" cxnId="{C5996198-4DC4-4D1D-BA37-EFD77400F1CC}">
      <dgm:prSet/>
      <dgm:spPr/>
      <dgm:t>
        <a:bodyPr/>
        <a:lstStyle/>
        <a:p>
          <a:endParaRPr lang="en-CA" sz="1600"/>
        </a:p>
      </dgm:t>
    </dgm:pt>
    <dgm:pt modelId="{71CA4FEA-1EA2-492A-A90F-7F2CD3062F31}" type="sibTrans" cxnId="{C5996198-4DC4-4D1D-BA37-EFD77400F1CC}">
      <dgm:prSet/>
      <dgm:spPr/>
      <dgm:t>
        <a:bodyPr/>
        <a:lstStyle/>
        <a:p>
          <a:endParaRPr lang="en-CA" sz="1600"/>
        </a:p>
      </dgm:t>
    </dgm:pt>
    <dgm:pt modelId="{9F88A486-AE44-49CB-804F-F70B3798408C}">
      <dgm:prSet phldrT="[Text]" custT="1"/>
      <dgm:spPr/>
      <dgm:t>
        <a:bodyPr/>
        <a:lstStyle/>
        <a:p>
          <a:r>
            <a:rPr lang="en-CA" sz="1600" b="1" dirty="0"/>
            <a:t>Phase 2: Community Consultation</a:t>
          </a:r>
        </a:p>
      </dgm:t>
    </dgm:pt>
    <dgm:pt modelId="{19B467F3-6E29-4BA8-BD02-814CAC651CBE}" type="parTrans" cxnId="{CCC697BD-E8AA-47E7-9018-7FAB8F3A357E}">
      <dgm:prSet/>
      <dgm:spPr/>
      <dgm:t>
        <a:bodyPr/>
        <a:lstStyle/>
        <a:p>
          <a:endParaRPr lang="en-CA" sz="1600"/>
        </a:p>
      </dgm:t>
    </dgm:pt>
    <dgm:pt modelId="{90F8A129-75E7-4CB5-BA44-7C70852EF65E}" type="sibTrans" cxnId="{CCC697BD-E8AA-47E7-9018-7FAB8F3A357E}">
      <dgm:prSet custT="1"/>
      <dgm:spPr/>
      <dgm:t>
        <a:bodyPr/>
        <a:lstStyle/>
        <a:p>
          <a:endParaRPr lang="en-CA" sz="1600"/>
        </a:p>
      </dgm:t>
    </dgm:pt>
    <dgm:pt modelId="{678855C6-28BE-451B-9AC0-F8516490D984}">
      <dgm:prSet phldrT="[Text]" custT="1"/>
      <dgm:spPr/>
      <dgm:t>
        <a:bodyPr/>
        <a:lstStyle/>
        <a:p>
          <a:r>
            <a:rPr lang="en-CA" sz="1600" dirty="0"/>
            <a:t>Inventory Review</a:t>
          </a:r>
        </a:p>
      </dgm:t>
    </dgm:pt>
    <dgm:pt modelId="{DBBB2BF2-03D2-4ACC-9B92-B86ECF5AB5BC}" type="parTrans" cxnId="{9EB08CA9-AF01-465D-A772-42164107D7B1}">
      <dgm:prSet/>
      <dgm:spPr/>
      <dgm:t>
        <a:bodyPr/>
        <a:lstStyle/>
        <a:p>
          <a:endParaRPr lang="en-CA" sz="1600"/>
        </a:p>
      </dgm:t>
    </dgm:pt>
    <dgm:pt modelId="{08F347FC-F90C-4050-9BF4-B705C265E306}" type="sibTrans" cxnId="{9EB08CA9-AF01-465D-A772-42164107D7B1}">
      <dgm:prSet/>
      <dgm:spPr/>
      <dgm:t>
        <a:bodyPr/>
        <a:lstStyle/>
        <a:p>
          <a:endParaRPr lang="en-CA" sz="1600"/>
        </a:p>
      </dgm:t>
    </dgm:pt>
    <dgm:pt modelId="{ABBDD0B3-3B1C-4DD4-B08F-EDEAA122E7C8}">
      <dgm:prSet phldrT="[Text]" custT="1"/>
      <dgm:spPr/>
      <dgm:t>
        <a:bodyPr/>
        <a:lstStyle/>
        <a:p>
          <a:r>
            <a:rPr lang="en-CA" sz="1600" b="1" dirty="0"/>
            <a:t>Phase 3: Strategic Directions</a:t>
          </a:r>
        </a:p>
      </dgm:t>
    </dgm:pt>
    <dgm:pt modelId="{9C57A2D6-361C-4764-A6ED-92C1F5E35452}" type="parTrans" cxnId="{361D9D1B-C679-4FDC-83CE-A227FB0B6F8C}">
      <dgm:prSet/>
      <dgm:spPr/>
      <dgm:t>
        <a:bodyPr/>
        <a:lstStyle/>
        <a:p>
          <a:endParaRPr lang="en-CA" sz="1600"/>
        </a:p>
      </dgm:t>
    </dgm:pt>
    <dgm:pt modelId="{1B38CEBA-BE68-4F53-A28B-C963946DE0A4}" type="sibTrans" cxnId="{361D9D1B-C679-4FDC-83CE-A227FB0B6F8C}">
      <dgm:prSet/>
      <dgm:spPr/>
      <dgm:t>
        <a:bodyPr/>
        <a:lstStyle/>
        <a:p>
          <a:endParaRPr lang="en-CA" sz="1600"/>
        </a:p>
      </dgm:t>
    </dgm:pt>
    <dgm:pt modelId="{D4F81A2E-5C6C-4802-A5C4-4F7D98351D5D}">
      <dgm:prSet phldrT="[Text]" custT="1"/>
      <dgm:spPr/>
      <dgm:t>
        <a:bodyPr/>
        <a:lstStyle/>
        <a:p>
          <a:r>
            <a:rPr lang="en-CA" sz="1600" dirty="0"/>
            <a:t>Develop Recommendations</a:t>
          </a:r>
        </a:p>
      </dgm:t>
    </dgm:pt>
    <dgm:pt modelId="{37FE482B-96C1-4AC3-B9EA-FA39206DC91C}" type="parTrans" cxnId="{E3FC6BA0-7EFC-4238-AC26-835F2204C342}">
      <dgm:prSet/>
      <dgm:spPr/>
      <dgm:t>
        <a:bodyPr/>
        <a:lstStyle/>
        <a:p>
          <a:endParaRPr lang="en-CA" sz="1600"/>
        </a:p>
      </dgm:t>
    </dgm:pt>
    <dgm:pt modelId="{B2F46E40-CD27-419B-9A4E-D27CDB031CA6}" type="sibTrans" cxnId="{E3FC6BA0-7EFC-4238-AC26-835F2204C342}">
      <dgm:prSet/>
      <dgm:spPr/>
      <dgm:t>
        <a:bodyPr/>
        <a:lstStyle/>
        <a:p>
          <a:endParaRPr lang="en-CA" sz="1600"/>
        </a:p>
      </dgm:t>
    </dgm:pt>
    <dgm:pt modelId="{F3F91C11-114C-4D50-B6E8-0025D0514A64}">
      <dgm:prSet phldrT="[Text]" custT="1"/>
      <dgm:spPr/>
      <dgm:t>
        <a:bodyPr/>
        <a:lstStyle/>
        <a:p>
          <a:r>
            <a:rPr lang="en-CA" sz="1600" dirty="0"/>
            <a:t>Data Collection, Research &amp; Analysis</a:t>
          </a:r>
        </a:p>
      </dgm:t>
    </dgm:pt>
    <dgm:pt modelId="{B0623655-1B76-47E7-BFC5-33DD832F9370}" type="parTrans" cxnId="{D342AB90-17CA-4B67-ACE9-DD3718181135}">
      <dgm:prSet/>
      <dgm:spPr/>
      <dgm:t>
        <a:bodyPr/>
        <a:lstStyle/>
        <a:p>
          <a:endParaRPr lang="en-CA" sz="1600"/>
        </a:p>
      </dgm:t>
    </dgm:pt>
    <dgm:pt modelId="{90DEAA9B-CD11-445D-A1F3-0FAE6364E22B}" type="sibTrans" cxnId="{D342AB90-17CA-4B67-ACE9-DD3718181135}">
      <dgm:prSet/>
      <dgm:spPr/>
      <dgm:t>
        <a:bodyPr/>
        <a:lstStyle/>
        <a:p>
          <a:endParaRPr lang="en-CA" sz="1600"/>
        </a:p>
      </dgm:t>
    </dgm:pt>
    <dgm:pt modelId="{ED149B00-0ED3-42EF-80AE-78A50D719CCA}">
      <dgm:prSet phldrT="[Text]" custT="1"/>
      <dgm:spPr/>
      <dgm:t>
        <a:bodyPr/>
        <a:lstStyle/>
        <a:p>
          <a:r>
            <a:rPr lang="en-CA" sz="1600" dirty="0"/>
            <a:t>Presentation to Council</a:t>
          </a:r>
        </a:p>
      </dgm:t>
    </dgm:pt>
    <dgm:pt modelId="{1BD957EF-A9BC-429D-ADE2-3D116E006028}" type="parTrans" cxnId="{441D2F93-F14D-49BA-A179-879B9FFE5267}">
      <dgm:prSet/>
      <dgm:spPr/>
      <dgm:t>
        <a:bodyPr/>
        <a:lstStyle/>
        <a:p>
          <a:endParaRPr lang="en-CA" sz="1600"/>
        </a:p>
      </dgm:t>
    </dgm:pt>
    <dgm:pt modelId="{99F8D441-227B-4580-A593-87D3BC3B5E38}" type="sibTrans" cxnId="{441D2F93-F14D-49BA-A179-879B9FFE5267}">
      <dgm:prSet/>
      <dgm:spPr/>
      <dgm:t>
        <a:bodyPr/>
        <a:lstStyle/>
        <a:p>
          <a:endParaRPr lang="en-CA" sz="1600"/>
        </a:p>
      </dgm:t>
    </dgm:pt>
    <dgm:pt modelId="{48EF7038-313D-452F-9C21-573AD963F03E}">
      <dgm:prSet phldrT="[Text]" custT="1"/>
      <dgm:spPr/>
      <dgm:t>
        <a:bodyPr/>
        <a:lstStyle/>
        <a:p>
          <a:r>
            <a:rPr lang="en-CA" sz="1600" b="1" dirty="0"/>
            <a:t>Phase 4: </a:t>
          </a:r>
          <a:r>
            <a:rPr lang="en-CA" sz="1200" b="1" dirty="0"/>
            <a:t>Implementation Plan</a:t>
          </a:r>
        </a:p>
      </dgm:t>
    </dgm:pt>
    <dgm:pt modelId="{6DC1EC54-BC50-4330-AFE2-F6546CB5C1EE}" type="parTrans" cxnId="{A79421B0-FBA7-4ADB-9227-A934E7F59134}">
      <dgm:prSet/>
      <dgm:spPr/>
      <dgm:t>
        <a:bodyPr/>
        <a:lstStyle/>
        <a:p>
          <a:endParaRPr lang="en-CA"/>
        </a:p>
      </dgm:t>
    </dgm:pt>
    <dgm:pt modelId="{324578B7-0E4E-4400-8503-B85829E96FF8}" type="sibTrans" cxnId="{A79421B0-FBA7-4ADB-9227-A934E7F59134}">
      <dgm:prSet/>
      <dgm:spPr/>
      <dgm:t>
        <a:bodyPr/>
        <a:lstStyle/>
        <a:p>
          <a:endParaRPr lang="en-CA"/>
        </a:p>
      </dgm:t>
    </dgm:pt>
    <dgm:pt modelId="{3D5B6D75-78CA-4CF2-814F-74090355EB3C}">
      <dgm:prSet phldrT="[Text]" custT="1"/>
      <dgm:spPr/>
      <dgm:t>
        <a:bodyPr/>
        <a:lstStyle/>
        <a:p>
          <a:endParaRPr lang="en-CA" sz="1600" dirty="0"/>
        </a:p>
      </dgm:t>
    </dgm:pt>
    <dgm:pt modelId="{5BEFAE72-C803-4C4E-AF89-B7F6078AF878}" type="parTrans" cxnId="{8D4CD3F1-D579-493F-A8FF-B9475266B924}">
      <dgm:prSet/>
      <dgm:spPr/>
      <dgm:t>
        <a:bodyPr/>
        <a:lstStyle/>
        <a:p>
          <a:endParaRPr lang="en-CA"/>
        </a:p>
      </dgm:t>
    </dgm:pt>
    <dgm:pt modelId="{D35A6F6F-DA55-4D1E-94E5-D38D80A74D13}" type="sibTrans" cxnId="{8D4CD3F1-D579-493F-A8FF-B9475266B924}">
      <dgm:prSet/>
      <dgm:spPr/>
      <dgm:t>
        <a:bodyPr/>
        <a:lstStyle/>
        <a:p>
          <a:endParaRPr lang="en-CA"/>
        </a:p>
      </dgm:t>
    </dgm:pt>
    <dgm:pt modelId="{337DC08C-BF93-448E-8232-614E4DA93FB0}">
      <dgm:prSet phldrT="[Text]" custT="1"/>
      <dgm:spPr/>
      <dgm:t>
        <a:bodyPr/>
        <a:lstStyle/>
        <a:p>
          <a:r>
            <a:rPr lang="en-CA" sz="1600" dirty="0"/>
            <a:t>Needs Analysis (ongoing)</a:t>
          </a:r>
        </a:p>
      </dgm:t>
    </dgm:pt>
    <dgm:pt modelId="{70F5EC24-6A99-4658-BE57-5C0829B8399F}" type="sibTrans" cxnId="{F8AD7DA4-F2F1-4673-B03F-4915FC41861D}">
      <dgm:prSet/>
      <dgm:spPr/>
      <dgm:t>
        <a:bodyPr/>
        <a:lstStyle/>
        <a:p>
          <a:endParaRPr lang="en-CA" sz="1600"/>
        </a:p>
      </dgm:t>
    </dgm:pt>
    <dgm:pt modelId="{A5EBF3CB-2475-40B7-8AFD-058F5EBEF9DC}" type="parTrans" cxnId="{F8AD7DA4-F2F1-4673-B03F-4915FC41861D}">
      <dgm:prSet/>
      <dgm:spPr/>
      <dgm:t>
        <a:bodyPr/>
        <a:lstStyle/>
        <a:p>
          <a:endParaRPr lang="en-CA" sz="1600"/>
        </a:p>
      </dgm:t>
    </dgm:pt>
    <dgm:pt modelId="{C0338D14-6E3A-48C4-8B6D-BF1AB7DFCCF8}">
      <dgm:prSet phldrT="[Text]" custT="1"/>
      <dgm:spPr/>
      <dgm:t>
        <a:bodyPr/>
        <a:lstStyle/>
        <a:p>
          <a:r>
            <a:rPr lang="en-CA" sz="1600" b="1" dirty="0"/>
            <a:t>Stakeholder  Consultation </a:t>
          </a:r>
        </a:p>
      </dgm:t>
    </dgm:pt>
    <dgm:pt modelId="{A305C2AE-DAF4-47BB-8C42-04210BE630ED}" type="parTrans" cxnId="{AFE4061A-AA7F-4926-A8FA-C2CC7B91AC09}">
      <dgm:prSet/>
      <dgm:spPr/>
      <dgm:t>
        <a:bodyPr/>
        <a:lstStyle/>
        <a:p>
          <a:endParaRPr lang="en-CA"/>
        </a:p>
      </dgm:t>
    </dgm:pt>
    <dgm:pt modelId="{68C04FFA-D5C6-41F3-8B9D-15976A47E6D4}" type="sibTrans" cxnId="{AFE4061A-AA7F-4926-A8FA-C2CC7B91AC09}">
      <dgm:prSet/>
      <dgm:spPr/>
      <dgm:t>
        <a:bodyPr/>
        <a:lstStyle/>
        <a:p>
          <a:endParaRPr lang="en-CA"/>
        </a:p>
      </dgm:t>
    </dgm:pt>
    <dgm:pt modelId="{1EAE4175-2737-4E89-B51D-65D82BF250FD}">
      <dgm:prSet phldrT="[Text]" custT="1"/>
      <dgm:spPr/>
      <dgm:t>
        <a:bodyPr/>
        <a:lstStyle/>
        <a:p>
          <a:r>
            <a:rPr lang="en-CA" sz="1600" dirty="0"/>
            <a:t>Develop Options/ Directions</a:t>
          </a:r>
        </a:p>
      </dgm:t>
    </dgm:pt>
    <dgm:pt modelId="{045D9EA1-5BA3-4B34-B077-26CE10DCCAD7}" type="parTrans" cxnId="{F5355904-FFC1-41DF-8556-B2EBD86EEEFB}">
      <dgm:prSet/>
      <dgm:spPr/>
      <dgm:t>
        <a:bodyPr/>
        <a:lstStyle/>
        <a:p>
          <a:endParaRPr lang="en-CA"/>
        </a:p>
      </dgm:t>
    </dgm:pt>
    <dgm:pt modelId="{72782BE1-E4B7-453A-A0AD-4172F8E3C22A}" type="sibTrans" cxnId="{F5355904-FFC1-41DF-8556-B2EBD86EEEFB}">
      <dgm:prSet/>
      <dgm:spPr/>
      <dgm:t>
        <a:bodyPr/>
        <a:lstStyle/>
        <a:p>
          <a:endParaRPr lang="en-CA"/>
        </a:p>
      </dgm:t>
    </dgm:pt>
    <dgm:pt modelId="{D2C99864-5128-4A99-8E8F-0F03F0D30545}">
      <dgm:prSet phldrT="[Text]" custT="1"/>
      <dgm:spPr/>
      <dgm:t>
        <a:bodyPr/>
        <a:lstStyle/>
        <a:p>
          <a:r>
            <a:rPr lang="en-CA" sz="1600" dirty="0"/>
            <a:t>Staff Review</a:t>
          </a:r>
        </a:p>
      </dgm:t>
    </dgm:pt>
    <dgm:pt modelId="{2524C9A0-5E1A-48FB-9B6C-E299DE8866E7}" type="parTrans" cxnId="{1DCEB553-40FC-41C0-A40E-44E87BB492EC}">
      <dgm:prSet/>
      <dgm:spPr/>
      <dgm:t>
        <a:bodyPr/>
        <a:lstStyle/>
        <a:p>
          <a:endParaRPr lang="en-CA"/>
        </a:p>
      </dgm:t>
    </dgm:pt>
    <dgm:pt modelId="{21636D8E-B0C7-41EC-BA92-1EAA2A1420EB}" type="sibTrans" cxnId="{1DCEB553-40FC-41C0-A40E-44E87BB492EC}">
      <dgm:prSet/>
      <dgm:spPr/>
      <dgm:t>
        <a:bodyPr/>
        <a:lstStyle/>
        <a:p>
          <a:endParaRPr lang="en-CA"/>
        </a:p>
      </dgm:t>
    </dgm:pt>
    <dgm:pt modelId="{D87CA005-B946-40BE-8DE3-9BABD043108E}">
      <dgm:prSet phldrT="[Text]" custT="1"/>
      <dgm:spPr/>
      <dgm:t>
        <a:bodyPr/>
        <a:lstStyle/>
        <a:p>
          <a:endParaRPr lang="en-CA" sz="1600" dirty="0"/>
        </a:p>
      </dgm:t>
    </dgm:pt>
    <dgm:pt modelId="{F99C56EE-34BB-432C-AAFC-36F1021D6964}" type="parTrans" cxnId="{9AC90F86-2131-4D7C-AAC9-1ECA7B1528BC}">
      <dgm:prSet/>
      <dgm:spPr/>
      <dgm:t>
        <a:bodyPr/>
        <a:lstStyle/>
        <a:p>
          <a:endParaRPr lang="en-CA"/>
        </a:p>
      </dgm:t>
    </dgm:pt>
    <dgm:pt modelId="{8E6D3186-F081-4DAD-B405-E96C65962636}" type="sibTrans" cxnId="{9AC90F86-2131-4D7C-AAC9-1ECA7B1528BC}">
      <dgm:prSet/>
      <dgm:spPr/>
      <dgm:t>
        <a:bodyPr/>
        <a:lstStyle/>
        <a:p>
          <a:endParaRPr lang="en-CA"/>
        </a:p>
      </dgm:t>
    </dgm:pt>
    <dgm:pt modelId="{0F368206-8396-49D3-91F4-F2DDCA124E9C}">
      <dgm:prSet phldrT="[Text]" custT="1"/>
      <dgm:spPr/>
      <dgm:t>
        <a:bodyPr/>
        <a:lstStyle/>
        <a:p>
          <a:endParaRPr lang="en-CA" sz="1600" dirty="0"/>
        </a:p>
      </dgm:t>
    </dgm:pt>
    <dgm:pt modelId="{719D6AC9-488B-42D3-B5CB-1B185D0A445D}" type="parTrans" cxnId="{8B8B9CB2-1720-4932-9E24-68DFAD1FCD65}">
      <dgm:prSet/>
      <dgm:spPr/>
      <dgm:t>
        <a:bodyPr/>
        <a:lstStyle/>
        <a:p>
          <a:endParaRPr lang="en-CA"/>
        </a:p>
      </dgm:t>
    </dgm:pt>
    <dgm:pt modelId="{3B214B66-D732-41D9-AF42-AEC5FF178AFF}" type="sibTrans" cxnId="{8B8B9CB2-1720-4932-9E24-68DFAD1FCD65}">
      <dgm:prSet/>
      <dgm:spPr/>
      <dgm:t>
        <a:bodyPr/>
        <a:lstStyle/>
        <a:p>
          <a:endParaRPr lang="en-CA"/>
        </a:p>
      </dgm:t>
    </dgm:pt>
    <dgm:pt modelId="{6F251230-54C8-4A15-A7DD-A870A03ED4E7}">
      <dgm:prSet phldrT="[Text]" custT="1"/>
      <dgm:spPr/>
      <dgm:t>
        <a:bodyPr/>
        <a:lstStyle/>
        <a:p>
          <a:r>
            <a:rPr lang="en-CA" sz="1600" dirty="0"/>
            <a:t>Draft Master Plan</a:t>
          </a:r>
        </a:p>
      </dgm:t>
    </dgm:pt>
    <dgm:pt modelId="{5B3209F2-E723-43AD-9EBE-7B5FBC78AC9F}" type="parTrans" cxnId="{45527EA1-E634-4BD0-863A-B7120C82C4F2}">
      <dgm:prSet/>
      <dgm:spPr/>
      <dgm:t>
        <a:bodyPr/>
        <a:lstStyle/>
        <a:p>
          <a:endParaRPr lang="en-CA"/>
        </a:p>
      </dgm:t>
    </dgm:pt>
    <dgm:pt modelId="{F92030FB-6D33-498D-A094-796DE3FDA2F9}" type="sibTrans" cxnId="{45527EA1-E634-4BD0-863A-B7120C82C4F2}">
      <dgm:prSet/>
      <dgm:spPr/>
      <dgm:t>
        <a:bodyPr/>
        <a:lstStyle/>
        <a:p>
          <a:endParaRPr lang="en-CA"/>
        </a:p>
      </dgm:t>
    </dgm:pt>
    <dgm:pt modelId="{902CEF1D-D224-4820-9F4A-F9A8818840D0}">
      <dgm:prSet phldrT="[Text]" custT="1"/>
      <dgm:spPr/>
      <dgm:t>
        <a:bodyPr/>
        <a:lstStyle/>
        <a:p>
          <a:r>
            <a:rPr lang="en-CA" sz="1600" dirty="0"/>
            <a:t>Implementation Framework</a:t>
          </a:r>
        </a:p>
      </dgm:t>
    </dgm:pt>
    <dgm:pt modelId="{85C28825-472C-427C-B78F-081ECB83E819}" type="parTrans" cxnId="{135CC05E-AAF0-457E-87D1-E511189C3304}">
      <dgm:prSet/>
      <dgm:spPr/>
      <dgm:t>
        <a:bodyPr/>
        <a:lstStyle/>
        <a:p>
          <a:endParaRPr lang="en-CA"/>
        </a:p>
      </dgm:t>
    </dgm:pt>
    <dgm:pt modelId="{51390473-858E-48C2-A36C-2DE79B815141}" type="sibTrans" cxnId="{135CC05E-AAF0-457E-87D1-E511189C3304}">
      <dgm:prSet/>
      <dgm:spPr/>
      <dgm:t>
        <a:bodyPr/>
        <a:lstStyle/>
        <a:p>
          <a:endParaRPr lang="en-CA"/>
        </a:p>
      </dgm:t>
    </dgm:pt>
    <dgm:pt modelId="{B5E9C88A-85DE-4E8A-912A-057FD5764862}">
      <dgm:prSet phldrT="[Text]" custT="1"/>
      <dgm:spPr/>
      <dgm:t>
        <a:bodyPr/>
        <a:lstStyle/>
        <a:p>
          <a:r>
            <a:rPr lang="en-CA" sz="1600" dirty="0"/>
            <a:t>Master Plan Finalization</a:t>
          </a:r>
        </a:p>
      </dgm:t>
    </dgm:pt>
    <dgm:pt modelId="{F7BB122A-8255-42FC-A070-ABBFED8746DD}" type="parTrans" cxnId="{5756D4A4-C4C6-4D2E-8BF8-DB9FA0399EC6}">
      <dgm:prSet/>
      <dgm:spPr/>
      <dgm:t>
        <a:bodyPr/>
        <a:lstStyle/>
        <a:p>
          <a:endParaRPr lang="en-CA"/>
        </a:p>
      </dgm:t>
    </dgm:pt>
    <dgm:pt modelId="{6FBA85C8-2AF7-4B73-A550-3CD4E8BA7EF7}" type="sibTrans" cxnId="{5756D4A4-C4C6-4D2E-8BF8-DB9FA0399EC6}">
      <dgm:prSet/>
      <dgm:spPr/>
      <dgm:t>
        <a:bodyPr/>
        <a:lstStyle/>
        <a:p>
          <a:endParaRPr lang="en-CA"/>
        </a:p>
      </dgm:t>
    </dgm:pt>
    <dgm:pt modelId="{C895A260-BDBB-4C82-AEDC-83485D777799}">
      <dgm:prSet phldrT="[Text]" custT="1"/>
      <dgm:spPr/>
      <dgm:t>
        <a:bodyPr/>
        <a:lstStyle/>
        <a:p>
          <a:r>
            <a:rPr lang="en-CA" sz="1600" dirty="0"/>
            <a:t>Community Consultation</a:t>
          </a:r>
        </a:p>
      </dgm:t>
    </dgm:pt>
    <dgm:pt modelId="{3B761AC7-FFFE-407A-89EA-C4A42EEF71DA}" type="parTrans" cxnId="{4AFA575D-18E5-48B3-AFA8-3E11B07E1E11}">
      <dgm:prSet/>
      <dgm:spPr/>
      <dgm:t>
        <a:bodyPr/>
        <a:lstStyle/>
        <a:p>
          <a:endParaRPr lang="en-CA"/>
        </a:p>
      </dgm:t>
    </dgm:pt>
    <dgm:pt modelId="{19B3FD18-4AB6-4160-837E-11BCA93972DF}" type="sibTrans" cxnId="{4AFA575D-18E5-48B3-AFA8-3E11B07E1E11}">
      <dgm:prSet/>
      <dgm:spPr/>
      <dgm:t>
        <a:bodyPr/>
        <a:lstStyle/>
        <a:p>
          <a:endParaRPr lang="en-CA"/>
        </a:p>
      </dgm:t>
    </dgm:pt>
    <dgm:pt modelId="{02304461-0A91-4D4C-B34C-AAC253048992}" type="pres">
      <dgm:prSet presAssocID="{04D1483A-B8A9-4360-80B9-8F9418BFC37A}" presName="Name0" presStyleCnt="0">
        <dgm:presLayoutVars>
          <dgm:dir/>
          <dgm:animOne val="branch"/>
          <dgm:animLvl val="lvl"/>
        </dgm:presLayoutVars>
      </dgm:prSet>
      <dgm:spPr/>
    </dgm:pt>
    <dgm:pt modelId="{5BB161DD-2184-4C22-A5AF-AD730120D813}" type="pres">
      <dgm:prSet presAssocID="{527F99E6-7941-44C2-8FAF-5E9325F7B69B}" presName="chaos" presStyleCnt="0"/>
      <dgm:spPr/>
    </dgm:pt>
    <dgm:pt modelId="{7332A21A-54C9-48EB-A721-DFD93F689BB4}" type="pres">
      <dgm:prSet presAssocID="{527F99E6-7941-44C2-8FAF-5E9325F7B69B}" presName="parTx1" presStyleLbl="revTx" presStyleIdx="0" presStyleCnt="7" custLinFactNeighborX="-2747" custLinFactNeighborY="12619"/>
      <dgm:spPr/>
    </dgm:pt>
    <dgm:pt modelId="{F11CB039-71EC-4CF0-82BC-DFC6F4E1EE0E}" type="pres">
      <dgm:prSet presAssocID="{527F99E6-7941-44C2-8FAF-5E9325F7B69B}" presName="desTx1" presStyleLbl="revTx" presStyleIdx="1" presStyleCnt="7" custScaleX="122315">
        <dgm:presLayoutVars>
          <dgm:bulletEnabled val="1"/>
        </dgm:presLayoutVars>
      </dgm:prSet>
      <dgm:spPr/>
    </dgm:pt>
    <dgm:pt modelId="{84B80AA1-AE4E-4414-B960-57BDAF9CA9B7}" type="pres">
      <dgm:prSet presAssocID="{527F99E6-7941-44C2-8FAF-5E9325F7B69B}" presName="c1" presStyleLbl="node1" presStyleIdx="0" presStyleCnt="19"/>
      <dgm:spPr/>
    </dgm:pt>
    <dgm:pt modelId="{49803FE0-8523-4813-9711-741EE7A0E2D6}" type="pres">
      <dgm:prSet presAssocID="{527F99E6-7941-44C2-8FAF-5E9325F7B69B}" presName="c2" presStyleLbl="node1" presStyleIdx="1" presStyleCnt="19"/>
      <dgm:spPr/>
    </dgm:pt>
    <dgm:pt modelId="{1EA8EC2B-75CB-4AE9-AA30-E1AE514F14F3}" type="pres">
      <dgm:prSet presAssocID="{527F99E6-7941-44C2-8FAF-5E9325F7B69B}" presName="c3" presStyleLbl="node1" presStyleIdx="2" presStyleCnt="19"/>
      <dgm:spPr/>
    </dgm:pt>
    <dgm:pt modelId="{7F001530-8A8D-4F1F-872B-447DE1E3F6B8}" type="pres">
      <dgm:prSet presAssocID="{527F99E6-7941-44C2-8FAF-5E9325F7B69B}" presName="c4" presStyleLbl="node1" presStyleIdx="3" presStyleCnt="19"/>
      <dgm:spPr/>
    </dgm:pt>
    <dgm:pt modelId="{FDFFB775-D616-4747-A7D4-613FE467E25A}" type="pres">
      <dgm:prSet presAssocID="{527F99E6-7941-44C2-8FAF-5E9325F7B69B}" presName="c5" presStyleLbl="node1" presStyleIdx="4" presStyleCnt="19"/>
      <dgm:spPr/>
    </dgm:pt>
    <dgm:pt modelId="{D46D6B83-2265-4420-9806-7F3636EBF17E}" type="pres">
      <dgm:prSet presAssocID="{527F99E6-7941-44C2-8FAF-5E9325F7B69B}" presName="c6" presStyleLbl="node1" presStyleIdx="5" presStyleCnt="19"/>
      <dgm:spPr/>
    </dgm:pt>
    <dgm:pt modelId="{A00B7D0B-1E82-4562-9C9A-DE88FE3C7435}" type="pres">
      <dgm:prSet presAssocID="{527F99E6-7941-44C2-8FAF-5E9325F7B69B}" presName="c7" presStyleLbl="node1" presStyleIdx="6" presStyleCnt="19"/>
      <dgm:spPr/>
    </dgm:pt>
    <dgm:pt modelId="{860CEEA4-1C2D-4488-AAA0-0E9C136AD521}" type="pres">
      <dgm:prSet presAssocID="{527F99E6-7941-44C2-8FAF-5E9325F7B69B}" presName="c8" presStyleLbl="node1" presStyleIdx="7" presStyleCnt="19"/>
      <dgm:spPr/>
    </dgm:pt>
    <dgm:pt modelId="{81ED30A9-4986-49BA-BF74-227EC5D5C510}" type="pres">
      <dgm:prSet presAssocID="{527F99E6-7941-44C2-8FAF-5E9325F7B69B}" presName="c9" presStyleLbl="node1" presStyleIdx="8" presStyleCnt="19"/>
      <dgm:spPr/>
    </dgm:pt>
    <dgm:pt modelId="{82AE0294-110F-4CCD-BFFE-D9D22DC71DCB}" type="pres">
      <dgm:prSet presAssocID="{527F99E6-7941-44C2-8FAF-5E9325F7B69B}" presName="c10" presStyleLbl="node1" presStyleIdx="9" presStyleCnt="19"/>
      <dgm:spPr/>
    </dgm:pt>
    <dgm:pt modelId="{0F94888A-4C38-4693-AA8C-570E94018FD6}" type="pres">
      <dgm:prSet presAssocID="{527F99E6-7941-44C2-8FAF-5E9325F7B69B}" presName="c11" presStyleLbl="node1" presStyleIdx="10" presStyleCnt="19"/>
      <dgm:spPr/>
    </dgm:pt>
    <dgm:pt modelId="{99717743-AC98-4965-B774-3C33459883AD}" type="pres">
      <dgm:prSet presAssocID="{527F99E6-7941-44C2-8FAF-5E9325F7B69B}" presName="c12" presStyleLbl="node1" presStyleIdx="11" presStyleCnt="19"/>
      <dgm:spPr/>
    </dgm:pt>
    <dgm:pt modelId="{799285EA-CDD0-4BC4-9BDD-4217332DC979}" type="pres">
      <dgm:prSet presAssocID="{527F99E6-7941-44C2-8FAF-5E9325F7B69B}" presName="c13" presStyleLbl="node1" presStyleIdx="12" presStyleCnt="19"/>
      <dgm:spPr/>
    </dgm:pt>
    <dgm:pt modelId="{7BB79EDE-AA70-4DDC-83A2-E06E67BEF946}" type="pres">
      <dgm:prSet presAssocID="{527F99E6-7941-44C2-8FAF-5E9325F7B69B}" presName="c14" presStyleLbl="node1" presStyleIdx="13" presStyleCnt="19"/>
      <dgm:spPr/>
    </dgm:pt>
    <dgm:pt modelId="{3F76D8A8-239E-413C-88C6-D16846E5E474}" type="pres">
      <dgm:prSet presAssocID="{527F99E6-7941-44C2-8FAF-5E9325F7B69B}" presName="c15" presStyleLbl="node1" presStyleIdx="14" presStyleCnt="19"/>
      <dgm:spPr/>
    </dgm:pt>
    <dgm:pt modelId="{A2E69544-9297-4E94-AB05-385BA5672D57}" type="pres">
      <dgm:prSet presAssocID="{527F99E6-7941-44C2-8FAF-5E9325F7B69B}" presName="c16" presStyleLbl="node1" presStyleIdx="15" presStyleCnt="19"/>
      <dgm:spPr/>
    </dgm:pt>
    <dgm:pt modelId="{03EAFF85-7280-4BC2-AA2A-617168226A39}" type="pres">
      <dgm:prSet presAssocID="{527F99E6-7941-44C2-8FAF-5E9325F7B69B}" presName="c17" presStyleLbl="node1" presStyleIdx="16" presStyleCnt="19"/>
      <dgm:spPr/>
    </dgm:pt>
    <dgm:pt modelId="{012FBC40-56B1-4975-AC3C-4C49A8D9FBA6}" type="pres">
      <dgm:prSet presAssocID="{527F99E6-7941-44C2-8FAF-5E9325F7B69B}" presName="c18" presStyleLbl="node1" presStyleIdx="17" presStyleCnt="19"/>
      <dgm:spPr/>
    </dgm:pt>
    <dgm:pt modelId="{E8F06216-1BCC-4FDA-AA5A-6CF93AABAB47}" type="pres">
      <dgm:prSet presAssocID="{31A339CB-70CB-4890-B09A-BB86AFA6E799}" presName="chevronComposite1" presStyleCnt="0"/>
      <dgm:spPr/>
    </dgm:pt>
    <dgm:pt modelId="{06A830ED-F776-41B5-AF3E-AA5931E57D71}" type="pres">
      <dgm:prSet presAssocID="{31A339CB-70CB-4890-B09A-BB86AFA6E799}" presName="chevron1" presStyleLbl="sibTrans2D1" presStyleIdx="0" presStyleCnt="3"/>
      <dgm:spPr/>
    </dgm:pt>
    <dgm:pt modelId="{A662B9D6-5F65-4E68-A498-C9BC3A72BF48}" type="pres">
      <dgm:prSet presAssocID="{31A339CB-70CB-4890-B09A-BB86AFA6E799}" presName="spChevron1" presStyleCnt="0"/>
      <dgm:spPr/>
    </dgm:pt>
    <dgm:pt modelId="{329211E9-7740-4B0D-98A6-2E90EEDBE204}" type="pres">
      <dgm:prSet presAssocID="{9F88A486-AE44-49CB-804F-F70B3798408C}" presName="middle" presStyleCnt="0"/>
      <dgm:spPr/>
    </dgm:pt>
    <dgm:pt modelId="{2D8E1F50-E2C1-4EA2-BC28-0CAF82594965}" type="pres">
      <dgm:prSet presAssocID="{9F88A486-AE44-49CB-804F-F70B3798408C}" presName="parTxMid" presStyleLbl="revTx" presStyleIdx="2" presStyleCnt="7"/>
      <dgm:spPr/>
    </dgm:pt>
    <dgm:pt modelId="{511FE82D-CD23-46F8-A8D9-B046A8B73256}" type="pres">
      <dgm:prSet presAssocID="{9F88A486-AE44-49CB-804F-F70B3798408C}" presName="desTxMid" presStyleLbl="revTx" presStyleIdx="3" presStyleCnt="7">
        <dgm:presLayoutVars>
          <dgm:bulletEnabled val="1"/>
        </dgm:presLayoutVars>
      </dgm:prSet>
      <dgm:spPr/>
    </dgm:pt>
    <dgm:pt modelId="{EA7550CB-5A88-4239-851C-C283A4A1C4DE}" type="pres">
      <dgm:prSet presAssocID="{9F88A486-AE44-49CB-804F-F70B3798408C}" presName="spMid" presStyleCnt="0"/>
      <dgm:spPr/>
    </dgm:pt>
    <dgm:pt modelId="{BF821152-CBC5-488C-BC7D-E556E08B149B}" type="pres">
      <dgm:prSet presAssocID="{90F8A129-75E7-4CB5-BA44-7C70852EF65E}" presName="chevronComposite1" presStyleCnt="0"/>
      <dgm:spPr/>
    </dgm:pt>
    <dgm:pt modelId="{07FFA84A-AEBD-4593-A382-00736AC8A35F}" type="pres">
      <dgm:prSet presAssocID="{90F8A129-75E7-4CB5-BA44-7C70852EF65E}" presName="chevron1" presStyleLbl="sibTrans2D1" presStyleIdx="1" presStyleCnt="3"/>
      <dgm:spPr/>
    </dgm:pt>
    <dgm:pt modelId="{3CFCDD07-16BF-4FD7-B263-46CF98ACE8CE}" type="pres">
      <dgm:prSet presAssocID="{90F8A129-75E7-4CB5-BA44-7C70852EF65E}" presName="spChevron1" presStyleCnt="0"/>
      <dgm:spPr/>
    </dgm:pt>
    <dgm:pt modelId="{C7FE656C-02BC-4E27-BE20-E951F2D71714}" type="pres">
      <dgm:prSet presAssocID="{ABBDD0B3-3B1C-4DD4-B08F-EDEAA122E7C8}" presName="middle" presStyleCnt="0"/>
      <dgm:spPr/>
    </dgm:pt>
    <dgm:pt modelId="{FC8622E6-1E4B-45B6-959A-DF66CEE70EA6}" type="pres">
      <dgm:prSet presAssocID="{ABBDD0B3-3B1C-4DD4-B08F-EDEAA122E7C8}" presName="parTxMid" presStyleLbl="revTx" presStyleIdx="4" presStyleCnt="7" custScaleX="109017"/>
      <dgm:spPr/>
    </dgm:pt>
    <dgm:pt modelId="{45A7C84A-249F-4A16-A2B8-7B54CA9AE1A8}" type="pres">
      <dgm:prSet presAssocID="{ABBDD0B3-3B1C-4DD4-B08F-EDEAA122E7C8}" presName="desTxMid" presStyleLbl="revTx" presStyleIdx="5" presStyleCnt="7" custScaleX="116725">
        <dgm:presLayoutVars>
          <dgm:bulletEnabled val="1"/>
        </dgm:presLayoutVars>
      </dgm:prSet>
      <dgm:spPr/>
    </dgm:pt>
    <dgm:pt modelId="{37FA4C1B-1823-4820-B7CC-26FEF851241A}" type="pres">
      <dgm:prSet presAssocID="{ABBDD0B3-3B1C-4DD4-B08F-EDEAA122E7C8}" presName="spMid" presStyleCnt="0"/>
      <dgm:spPr/>
    </dgm:pt>
    <dgm:pt modelId="{6D40F260-3C68-4018-8C76-6DB4C0ABBB87}" type="pres">
      <dgm:prSet presAssocID="{1B38CEBA-BE68-4F53-A28B-C963946DE0A4}" presName="chevronComposite1" presStyleCnt="0"/>
      <dgm:spPr/>
    </dgm:pt>
    <dgm:pt modelId="{741B0F1D-54B8-4F49-B589-7302785C1856}" type="pres">
      <dgm:prSet presAssocID="{1B38CEBA-BE68-4F53-A28B-C963946DE0A4}" presName="chevron1" presStyleLbl="sibTrans2D1" presStyleIdx="2" presStyleCnt="3"/>
      <dgm:spPr/>
    </dgm:pt>
    <dgm:pt modelId="{BC024E70-2E89-4638-975F-4F452FF0EB5E}" type="pres">
      <dgm:prSet presAssocID="{1B38CEBA-BE68-4F53-A28B-C963946DE0A4}" presName="spChevron1" presStyleCnt="0"/>
      <dgm:spPr/>
    </dgm:pt>
    <dgm:pt modelId="{99408FA7-65AC-4ED1-A00D-8B83337BDAE7}" type="pres">
      <dgm:prSet presAssocID="{48EF7038-313D-452F-9C21-573AD963F03E}" presName="last" presStyleCnt="0"/>
      <dgm:spPr/>
    </dgm:pt>
    <dgm:pt modelId="{70C75557-8790-4E83-BE74-826EC930BC49}" type="pres">
      <dgm:prSet presAssocID="{48EF7038-313D-452F-9C21-573AD963F03E}" presName="circleTx" presStyleLbl="node1" presStyleIdx="18" presStyleCnt="19" custScaleX="110866" custScaleY="109462"/>
      <dgm:spPr/>
    </dgm:pt>
    <dgm:pt modelId="{CF027E90-A964-4474-BCD8-0C11AEC54665}" type="pres">
      <dgm:prSet presAssocID="{48EF7038-313D-452F-9C21-573AD963F03E}" presName="desTxN" presStyleLbl="revTx" presStyleIdx="6" presStyleCnt="7" custScaleX="111840">
        <dgm:presLayoutVars>
          <dgm:bulletEnabled val="1"/>
        </dgm:presLayoutVars>
      </dgm:prSet>
      <dgm:spPr/>
    </dgm:pt>
    <dgm:pt modelId="{E28F7686-67F2-4FD8-B755-4CFD9811131B}" type="pres">
      <dgm:prSet presAssocID="{48EF7038-313D-452F-9C21-573AD963F03E}" presName="spN" presStyleCnt="0"/>
      <dgm:spPr/>
    </dgm:pt>
  </dgm:ptLst>
  <dgm:cxnLst>
    <dgm:cxn modelId="{0560EF03-A324-4CD0-8EB5-9838BE0496DA}" type="presOf" srcId="{C0338D14-6E3A-48C4-8B6D-BF1AB7DFCCF8}" destId="{511FE82D-CD23-46F8-A8D9-B046A8B73256}" srcOrd="0" destOrd="1" presId="urn:microsoft.com/office/officeart/2009/3/layout/RandomtoResultProcess"/>
    <dgm:cxn modelId="{F5355904-FFC1-41DF-8556-B2EBD86EEEFB}" srcId="{ABBDD0B3-3B1C-4DD4-B08F-EDEAA122E7C8}" destId="{1EAE4175-2737-4E89-B51D-65D82BF250FD}" srcOrd="0" destOrd="0" parTransId="{045D9EA1-5BA3-4B34-B077-26CE10DCCAD7}" sibTransId="{72782BE1-E4B7-453A-A0AD-4172F8E3C22A}"/>
    <dgm:cxn modelId="{AFE4061A-AA7F-4926-A8FA-C2CC7B91AC09}" srcId="{9F88A486-AE44-49CB-804F-F70B3798408C}" destId="{C0338D14-6E3A-48C4-8B6D-BF1AB7DFCCF8}" srcOrd="1" destOrd="0" parTransId="{A305C2AE-DAF4-47BB-8C42-04210BE630ED}" sibTransId="{68C04FFA-D5C6-41F3-8B9D-15976A47E6D4}"/>
    <dgm:cxn modelId="{361D9D1B-C679-4FDC-83CE-A227FB0B6F8C}" srcId="{04D1483A-B8A9-4360-80B9-8F9418BFC37A}" destId="{ABBDD0B3-3B1C-4DD4-B08F-EDEAA122E7C8}" srcOrd="2" destOrd="0" parTransId="{9C57A2D6-361C-4764-A6ED-92C1F5E35452}" sibTransId="{1B38CEBA-BE68-4F53-A28B-C963946DE0A4}"/>
    <dgm:cxn modelId="{61F8C91F-626A-4B4A-9747-766033F04F02}" type="presOf" srcId="{902CEF1D-D224-4820-9F4A-F9A8818840D0}" destId="{CF027E90-A964-4474-BCD8-0C11AEC54665}" srcOrd="0" destOrd="3" presId="urn:microsoft.com/office/officeart/2009/3/layout/RandomtoResultProcess"/>
    <dgm:cxn modelId="{434AC822-C897-46B2-ACDB-B84C8DFD2FC8}" type="presOf" srcId="{678855C6-28BE-451B-9AC0-F8516490D984}" destId="{511FE82D-CD23-46F8-A8D9-B046A8B73256}" srcOrd="0" destOrd="0" presId="urn:microsoft.com/office/officeart/2009/3/layout/RandomtoResultProcess"/>
    <dgm:cxn modelId="{7C928B3F-46B7-4F27-A795-2BD40582647D}" type="presOf" srcId="{0F368206-8396-49D3-91F4-F2DDCA124E9C}" destId="{45A7C84A-249F-4A16-A2B8-7B54CA9AE1A8}" srcOrd="0" destOrd="2" presId="urn:microsoft.com/office/officeart/2009/3/layout/RandomtoResultProcess"/>
    <dgm:cxn modelId="{4AFA575D-18E5-48B3-AFA8-3E11B07E1E11}" srcId="{48EF7038-313D-452F-9C21-573AD963F03E}" destId="{C895A260-BDBB-4C82-AEDC-83485D777799}" srcOrd="2" destOrd="0" parTransId="{3B761AC7-FFFE-407A-89EA-C4A42EEF71DA}" sibTransId="{19B3FD18-4AB6-4160-837E-11BCA93972DF}"/>
    <dgm:cxn modelId="{135CC05E-AAF0-457E-87D1-E511189C3304}" srcId="{48EF7038-313D-452F-9C21-573AD963F03E}" destId="{902CEF1D-D224-4820-9F4A-F9A8818840D0}" srcOrd="3" destOrd="0" parTransId="{85C28825-472C-427C-B78F-081ECB83E819}" sibTransId="{51390473-858E-48C2-A36C-2DE79B815141}"/>
    <dgm:cxn modelId="{BB9C4364-4E5D-4CB9-9833-031D5AB17E40}" type="presOf" srcId="{D87CA005-B946-40BE-8DE3-9BABD043108E}" destId="{45A7C84A-249F-4A16-A2B8-7B54CA9AE1A8}" srcOrd="0" destOrd="3" presId="urn:microsoft.com/office/officeart/2009/3/layout/RandomtoResultProcess"/>
    <dgm:cxn modelId="{BA287850-7DB2-4F63-9179-F6C597B13738}" type="presOf" srcId="{3D5B6D75-78CA-4CF2-814F-74090355EB3C}" destId="{45A7C84A-249F-4A16-A2B8-7B54CA9AE1A8}" srcOrd="0" destOrd="4" presId="urn:microsoft.com/office/officeart/2009/3/layout/RandomtoResultProcess"/>
    <dgm:cxn modelId="{1DCEB553-40FC-41C0-A40E-44E87BB492EC}" srcId="{ABBDD0B3-3B1C-4DD4-B08F-EDEAA122E7C8}" destId="{D2C99864-5128-4A99-8E8F-0F03F0D30545}" srcOrd="1" destOrd="0" parTransId="{2524C9A0-5E1A-48FB-9B6C-E299DE8866E7}" sibTransId="{21636D8E-B0C7-41EC-BA92-1EAA2A1420EB}"/>
    <dgm:cxn modelId="{93E64B76-8511-45C1-A8D7-B9BCD959579C}" type="presOf" srcId="{9F88A486-AE44-49CB-804F-F70B3798408C}" destId="{2D8E1F50-E2C1-4EA2-BC28-0CAF82594965}" srcOrd="0" destOrd="0" presId="urn:microsoft.com/office/officeart/2009/3/layout/RandomtoResultProcess"/>
    <dgm:cxn modelId="{9AC90F86-2131-4D7C-AAC9-1ECA7B1528BC}" srcId="{ABBDD0B3-3B1C-4DD4-B08F-EDEAA122E7C8}" destId="{D87CA005-B946-40BE-8DE3-9BABD043108E}" srcOrd="3" destOrd="0" parTransId="{F99C56EE-34BB-432C-AAFC-36F1021D6964}" sibTransId="{8E6D3186-F081-4DAD-B405-E96C65962636}"/>
    <dgm:cxn modelId="{DB020487-6347-41F6-8A87-234081ABD467}" type="presOf" srcId="{B5E9C88A-85DE-4E8A-912A-057FD5764862}" destId="{CF027E90-A964-4474-BCD8-0C11AEC54665}" srcOrd="0" destOrd="5" presId="urn:microsoft.com/office/officeart/2009/3/layout/RandomtoResultProcess"/>
    <dgm:cxn modelId="{D342AB90-17CA-4B67-ACE9-DD3718181135}" srcId="{527F99E6-7941-44C2-8FAF-5E9325F7B69B}" destId="{F3F91C11-114C-4D50-B6E8-0025D0514A64}" srcOrd="1" destOrd="0" parTransId="{B0623655-1B76-47E7-BFC5-33DD832F9370}" sibTransId="{90DEAA9B-CD11-445D-A1F3-0FAE6364E22B}"/>
    <dgm:cxn modelId="{3F040992-7BF3-4766-9F09-4E1E0854045D}" type="presOf" srcId="{ABBDD0B3-3B1C-4DD4-B08F-EDEAA122E7C8}" destId="{FC8622E6-1E4B-45B6-959A-DF66CEE70EA6}" srcOrd="0" destOrd="0" presId="urn:microsoft.com/office/officeart/2009/3/layout/RandomtoResultProcess"/>
    <dgm:cxn modelId="{441D2F93-F14D-49BA-A179-879B9FFE5267}" srcId="{48EF7038-313D-452F-9C21-573AD963F03E}" destId="{ED149B00-0ED3-42EF-80AE-78A50D719CCA}" srcOrd="4" destOrd="0" parTransId="{1BD957EF-A9BC-429D-ADE2-3D116E006028}" sibTransId="{99F8D441-227B-4580-A593-87D3BC3B5E38}"/>
    <dgm:cxn modelId="{C5996198-4DC4-4D1D-BA37-EFD77400F1CC}" srcId="{527F99E6-7941-44C2-8FAF-5E9325F7B69B}" destId="{E00F8C03-2A84-45C2-A772-6221E0E12915}" srcOrd="0" destOrd="0" parTransId="{02D1E0E9-189A-406D-A9B0-63A0099F3454}" sibTransId="{71CA4FEA-1EA2-492A-A90F-7F2CD3062F31}"/>
    <dgm:cxn modelId="{E3FC6BA0-7EFC-4238-AC26-835F2204C342}" srcId="{48EF7038-313D-452F-9C21-573AD963F03E}" destId="{D4F81A2E-5C6C-4802-A5C4-4F7D98351D5D}" srcOrd="0" destOrd="0" parTransId="{37FE482B-96C1-4AC3-B9EA-FA39206DC91C}" sibTransId="{B2F46E40-CD27-419B-9A4E-D27CDB031CA6}"/>
    <dgm:cxn modelId="{45527EA1-E634-4BD0-863A-B7120C82C4F2}" srcId="{48EF7038-313D-452F-9C21-573AD963F03E}" destId="{6F251230-54C8-4A15-A7DD-A870A03ED4E7}" srcOrd="1" destOrd="0" parTransId="{5B3209F2-E723-43AD-9EBE-7B5FBC78AC9F}" sibTransId="{F92030FB-6D33-498D-A094-796DE3FDA2F9}"/>
    <dgm:cxn modelId="{F8AD7DA4-F2F1-4673-B03F-4915FC41861D}" srcId="{9F88A486-AE44-49CB-804F-F70B3798408C}" destId="{337DC08C-BF93-448E-8232-614E4DA93FB0}" srcOrd="2" destOrd="0" parTransId="{A5EBF3CB-2475-40B7-8AFD-058F5EBEF9DC}" sibTransId="{70F5EC24-6A99-4658-BE57-5C0829B8399F}"/>
    <dgm:cxn modelId="{5756D4A4-C4C6-4D2E-8BF8-DB9FA0399EC6}" srcId="{48EF7038-313D-452F-9C21-573AD963F03E}" destId="{B5E9C88A-85DE-4E8A-912A-057FD5764862}" srcOrd="5" destOrd="0" parTransId="{F7BB122A-8255-42FC-A070-ABBFED8746DD}" sibTransId="{6FBA85C8-2AF7-4B73-A550-3CD4E8BA7EF7}"/>
    <dgm:cxn modelId="{9EB08CA9-AF01-465D-A772-42164107D7B1}" srcId="{9F88A486-AE44-49CB-804F-F70B3798408C}" destId="{678855C6-28BE-451B-9AC0-F8516490D984}" srcOrd="0" destOrd="0" parTransId="{DBBB2BF2-03D2-4ACC-9B92-B86ECF5AB5BC}" sibTransId="{08F347FC-F90C-4050-9BF4-B705C265E306}"/>
    <dgm:cxn modelId="{A79421B0-FBA7-4ADB-9227-A934E7F59134}" srcId="{04D1483A-B8A9-4360-80B9-8F9418BFC37A}" destId="{48EF7038-313D-452F-9C21-573AD963F03E}" srcOrd="3" destOrd="0" parTransId="{6DC1EC54-BC50-4330-AFE2-F6546CB5C1EE}" sibTransId="{324578B7-0E4E-4400-8503-B85829E96FF8}"/>
    <dgm:cxn modelId="{708172B0-D5EE-49C9-A980-06ED36011DE6}" type="presOf" srcId="{F3F91C11-114C-4D50-B6E8-0025D0514A64}" destId="{F11CB039-71EC-4CF0-82BC-DFC6F4E1EE0E}" srcOrd="0" destOrd="1" presId="urn:microsoft.com/office/officeart/2009/3/layout/RandomtoResultProcess"/>
    <dgm:cxn modelId="{8B8B9CB2-1720-4932-9E24-68DFAD1FCD65}" srcId="{ABBDD0B3-3B1C-4DD4-B08F-EDEAA122E7C8}" destId="{0F368206-8396-49D3-91F4-F2DDCA124E9C}" srcOrd="2" destOrd="0" parTransId="{719D6AC9-488B-42D3-B5CB-1B185D0A445D}" sibTransId="{3B214B66-D732-41D9-AF42-AEC5FF178AFF}"/>
    <dgm:cxn modelId="{EC1B07BD-703B-43F2-A888-9F52DBC7791A}" type="presOf" srcId="{337DC08C-BF93-448E-8232-614E4DA93FB0}" destId="{511FE82D-CD23-46F8-A8D9-B046A8B73256}" srcOrd="0" destOrd="2" presId="urn:microsoft.com/office/officeart/2009/3/layout/RandomtoResultProcess"/>
    <dgm:cxn modelId="{CCC697BD-E8AA-47E7-9018-7FAB8F3A357E}" srcId="{04D1483A-B8A9-4360-80B9-8F9418BFC37A}" destId="{9F88A486-AE44-49CB-804F-F70B3798408C}" srcOrd="1" destOrd="0" parTransId="{19B467F3-6E29-4BA8-BD02-814CAC651CBE}" sibTransId="{90F8A129-75E7-4CB5-BA44-7C70852EF65E}"/>
    <dgm:cxn modelId="{80832FBE-B74D-4095-BB8F-11A96AB48938}" type="presOf" srcId="{E00F8C03-2A84-45C2-A772-6221E0E12915}" destId="{F11CB039-71EC-4CF0-82BC-DFC6F4E1EE0E}" srcOrd="0" destOrd="0" presId="urn:microsoft.com/office/officeart/2009/3/layout/RandomtoResultProcess"/>
    <dgm:cxn modelId="{03E5A8BF-B818-4B43-A6AD-7090A0A6575C}" type="presOf" srcId="{ED149B00-0ED3-42EF-80AE-78A50D719CCA}" destId="{CF027E90-A964-4474-BCD8-0C11AEC54665}" srcOrd="0" destOrd="4" presId="urn:microsoft.com/office/officeart/2009/3/layout/RandomtoResultProcess"/>
    <dgm:cxn modelId="{1AC282CF-2F3D-41F7-B47A-49B77E6A21E2}" srcId="{04D1483A-B8A9-4360-80B9-8F9418BFC37A}" destId="{527F99E6-7941-44C2-8FAF-5E9325F7B69B}" srcOrd="0" destOrd="0" parTransId="{58959935-3F27-466A-900D-8116B7FD1DC4}" sibTransId="{31A339CB-70CB-4890-B09A-BB86AFA6E799}"/>
    <dgm:cxn modelId="{705D32D1-9E26-46A8-917A-3A253A69508A}" type="presOf" srcId="{04D1483A-B8A9-4360-80B9-8F9418BFC37A}" destId="{02304461-0A91-4D4C-B34C-AAC253048992}" srcOrd="0" destOrd="0" presId="urn:microsoft.com/office/officeart/2009/3/layout/RandomtoResultProcess"/>
    <dgm:cxn modelId="{8BF908DD-2DD3-465D-9A2A-A319A4EF790E}" type="presOf" srcId="{D4F81A2E-5C6C-4802-A5C4-4F7D98351D5D}" destId="{CF027E90-A964-4474-BCD8-0C11AEC54665}" srcOrd="0" destOrd="0" presId="urn:microsoft.com/office/officeart/2009/3/layout/RandomtoResultProcess"/>
    <dgm:cxn modelId="{5316E3DF-03B2-4D6A-8E12-3F439400C9C3}" type="presOf" srcId="{1EAE4175-2737-4E89-B51D-65D82BF250FD}" destId="{45A7C84A-249F-4A16-A2B8-7B54CA9AE1A8}" srcOrd="0" destOrd="0" presId="urn:microsoft.com/office/officeart/2009/3/layout/RandomtoResultProcess"/>
    <dgm:cxn modelId="{8D4CD3F1-D579-493F-A8FF-B9475266B924}" srcId="{ABBDD0B3-3B1C-4DD4-B08F-EDEAA122E7C8}" destId="{3D5B6D75-78CA-4CF2-814F-74090355EB3C}" srcOrd="4" destOrd="0" parTransId="{5BEFAE72-C803-4C4E-AF89-B7F6078AF878}" sibTransId="{D35A6F6F-DA55-4D1E-94E5-D38D80A74D13}"/>
    <dgm:cxn modelId="{914162F6-9B84-4481-A4A6-5B03F21E01AE}" type="presOf" srcId="{C895A260-BDBB-4C82-AEDC-83485D777799}" destId="{CF027E90-A964-4474-BCD8-0C11AEC54665}" srcOrd="0" destOrd="2" presId="urn:microsoft.com/office/officeart/2009/3/layout/RandomtoResultProcess"/>
    <dgm:cxn modelId="{990490F7-8FBC-4A7C-B89E-C2A5275112AB}" type="presOf" srcId="{48EF7038-313D-452F-9C21-573AD963F03E}" destId="{70C75557-8790-4E83-BE74-826EC930BC49}" srcOrd="0" destOrd="0" presId="urn:microsoft.com/office/officeart/2009/3/layout/RandomtoResultProcess"/>
    <dgm:cxn modelId="{C68412F9-8B41-4FC5-BB14-FD7011B8A1C5}" type="presOf" srcId="{D2C99864-5128-4A99-8E8F-0F03F0D30545}" destId="{45A7C84A-249F-4A16-A2B8-7B54CA9AE1A8}" srcOrd="0" destOrd="1" presId="urn:microsoft.com/office/officeart/2009/3/layout/RandomtoResultProcess"/>
    <dgm:cxn modelId="{93B834F9-79D6-4E01-B646-FC9EDF3E915A}" type="presOf" srcId="{527F99E6-7941-44C2-8FAF-5E9325F7B69B}" destId="{7332A21A-54C9-48EB-A721-DFD93F689BB4}" srcOrd="0" destOrd="0" presId="urn:microsoft.com/office/officeart/2009/3/layout/RandomtoResultProcess"/>
    <dgm:cxn modelId="{9CDCE1FE-E440-4988-B64B-6BED90504D24}" type="presOf" srcId="{6F251230-54C8-4A15-A7DD-A870A03ED4E7}" destId="{CF027E90-A964-4474-BCD8-0C11AEC54665}" srcOrd="0" destOrd="1" presId="urn:microsoft.com/office/officeart/2009/3/layout/RandomtoResultProcess"/>
    <dgm:cxn modelId="{D6A33AAB-518A-4197-A5B4-087DCC72F50D}" type="presParOf" srcId="{02304461-0A91-4D4C-B34C-AAC253048992}" destId="{5BB161DD-2184-4C22-A5AF-AD730120D813}" srcOrd="0" destOrd="0" presId="urn:microsoft.com/office/officeart/2009/3/layout/RandomtoResultProcess"/>
    <dgm:cxn modelId="{53171150-BE69-41CB-B2E5-C38051A7DFE6}" type="presParOf" srcId="{5BB161DD-2184-4C22-A5AF-AD730120D813}" destId="{7332A21A-54C9-48EB-A721-DFD93F689BB4}" srcOrd="0" destOrd="0" presId="urn:microsoft.com/office/officeart/2009/3/layout/RandomtoResultProcess"/>
    <dgm:cxn modelId="{D0322A60-C911-4F9B-A2A3-1106B2DE9806}" type="presParOf" srcId="{5BB161DD-2184-4C22-A5AF-AD730120D813}" destId="{F11CB039-71EC-4CF0-82BC-DFC6F4E1EE0E}" srcOrd="1" destOrd="0" presId="urn:microsoft.com/office/officeart/2009/3/layout/RandomtoResultProcess"/>
    <dgm:cxn modelId="{5F5F6DC9-4156-4D7E-A4F7-8F8726101F71}" type="presParOf" srcId="{5BB161DD-2184-4C22-A5AF-AD730120D813}" destId="{84B80AA1-AE4E-4414-B960-57BDAF9CA9B7}" srcOrd="2" destOrd="0" presId="urn:microsoft.com/office/officeart/2009/3/layout/RandomtoResultProcess"/>
    <dgm:cxn modelId="{6C47B581-F4CF-4793-A545-C49C1E293F6F}" type="presParOf" srcId="{5BB161DD-2184-4C22-A5AF-AD730120D813}" destId="{49803FE0-8523-4813-9711-741EE7A0E2D6}" srcOrd="3" destOrd="0" presId="urn:microsoft.com/office/officeart/2009/3/layout/RandomtoResultProcess"/>
    <dgm:cxn modelId="{18CEC028-AE01-4C2B-BAA8-5F0361BDE096}" type="presParOf" srcId="{5BB161DD-2184-4C22-A5AF-AD730120D813}" destId="{1EA8EC2B-75CB-4AE9-AA30-E1AE514F14F3}" srcOrd="4" destOrd="0" presId="urn:microsoft.com/office/officeart/2009/3/layout/RandomtoResultProcess"/>
    <dgm:cxn modelId="{CDE616F0-29B3-4466-B946-B33A4DB02B37}" type="presParOf" srcId="{5BB161DD-2184-4C22-A5AF-AD730120D813}" destId="{7F001530-8A8D-4F1F-872B-447DE1E3F6B8}" srcOrd="5" destOrd="0" presId="urn:microsoft.com/office/officeart/2009/3/layout/RandomtoResultProcess"/>
    <dgm:cxn modelId="{F8678EEB-EDCF-46E8-98CD-A692255BAC8E}" type="presParOf" srcId="{5BB161DD-2184-4C22-A5AF-AD730120D813}" destId="{FDFFB775-D616-4747-A7D4-613FE467E25A}" srcOrd="6" destOrd="0" presId="urn:microsoft.com/office/officeart/2009/3/layout/RandomtoResultProcess"/>
    <dgm:cxn modelId="{5AFF12E9-3C4C-4078-915E-6E70FBD6AA09}" type="presParOf" srcId="{5BB161DD-2184-4C22-A5AF-AD730120D813}" destId="{D46D6B83-2265-4420-9806-7F3636EBF17E}" srcOrd="7" destOrd="0" presId="urn:microsoft.com/office/officeart/2009/3/layout/RandomtoResultProcess"/>
    <dgm:cxn modelId="{7925C862-B391-4186-B187-73D30FDECA55}" type="presParOf" srcId="{5BB161DD-2184-4C22-A5AF-AD730120D813}" destId="{A00B7D0B-1E82-4562-9C9A-DE88FE3C7435}" srcOrd="8" destOrd="0" presId="urn:microsoft.com/office/officeart/2009/3/layout/RandomtoResultProcess"/>
    <dgm:cxn modelId="{FF4427D8-333D-494B-BBE0-CD41BC6B9391}" type="presParOf" srcId="{5BB161DD-2184-4C22-A5AF-AD730120D813}" destId="{860CEEA4-1C2D-4488-AAA0-0E9C136AD521}" srcOrd="9" destOrd="0" presId="urn:microsoft.com/office/officeart/2009/3/layout/RandomtoResultProcess"/>
    <dgm:cxn modelId="{93A3297B-99FF-4790-9752-0B36D9E256B9}" type="presParOf" srcId="{5BB161DD-2184-4C22-A5AF-AD730120D813}" destId="{81ED30A9-4986-49BA-BF74-227EC5D5C510}" srcOrd="10" destOrd="0" presId="urn:microsoft.com/office/officeart/2009/3/layout/RandomtoResultProcess"/>
    <dgm:cxn modelId="{A70BE431-2AD0-4579-9577-E1ED985BBE10}" type="presParOf" srcId="{5BB161DD-2184-4C22-A5AF-AD730120D813}" destId="{82AE0294-110F-4CCD-BFFE-D9D22DC71DCB}" srcOrd="11" destOrd="0" presId="urn:microsoft.com/office/officeart/2009/3/layout/RandomtoResultProcess"/>
    <dgm:cxn modelId="{D020506B-E6E5-41D5-B57D-E43E5CA6EC48}" type="presParOf" srcId="{5BB161DD-2184-4C22-A5AF-AD730120D813}" destId="{0F94888A-4C38-4693-AA8C-570E94018FD6}" srcOrd="12" destOrd="0" presId="urn:microsoft.com/office/officeart/2009/3/layout/RandomtoResultProcess"/>
    <dgm:cxn modelId="{A69BC119-B422-4B72-9A48-ABF99EDEB500}" type="presParOf" srcId="{5BB161DD-2184-4C22-A5AF-AD730120D813}" destId="{99717743-AC98-4965-B774-3C33459883AD}" srcOrd="13" destOrd="0" presId="urn:microsoft.com/office/officeart/2009/3/layout/RandomtoResultProcess"/>
    <dgm:cxn modelId="{B28A7E00-8DD0-4AA9-890B-735B32D3689E}" type="presParOf" srcId="{5BB161DD-2184-4C22-A5AF-AD730120D813}" destId="{799285EA-CDD0-4BC4-9BDD-4217332DC979}" srcOrd="14" destOrd="0" presId="urn:microsoft.com/office/officeart/2009/3/layout/RandomtoResultProcess"/>
    <dgm:cxn modelId="{00572894-F9B4-4F4B-A8C3-96571B812A75}" type="presParOf" srcId="{5BB161DD-2184-4C22-A5AF-AD730120D813}" destId="{7BB79EDE-AA70-4DDC-83A2-E06E67BEF946}" srcOrd="15" destOrd="0" presId="urn:microsoft.com/office/officeart/2009/3/layout/RandomtoResultProcess"/>
    <dgm:cxn modelId="{6D29A3C7-771C-4615-8FFF-A949170A00EF}" type="presParOf" srcId="{5BB161DD-2184-4C22-A5AF-AD730120D813}" destId="{3F76D8A8-239E-413C-88C6-D16846E5E474}" srcOrd="16" destOrd="0" presId="urn:microsoft.com/office/officeart/2009/3/layout/RandomtoResultProcess"/>
    <dgm:cxn modelId="{BF8297BB-5AC0-4904-A7C7-8DB01F2EDB96}" type="presParOf" srcId="{5BB161DD-2184-4C22-A5AF-AD730120D813}" destId="{A2E69544-9297-4E94-AB05-385BA5672D57}" srcOrd="17" destOrd="0" presId="urn:microsoft.com/office/officeart/2009/3/layout/RandomtoResultProcess"/>
    <dgm:cxn modelId="{2ABA80AA-77C7-42F8-9053-EE5824904934}" type="presParOf" srcId="{5BB161DD-2184-4C22-A5AF-AD730120D813}" destId="{03EAFF85-7280-4BC2-AA2A-617168226A39}" srcOrd="18" destOrd="0" presId="urn:microsoft.com/office/officeart/2009/3/layout/RandomtoResultProcess"/>
    <dgm:cxn modelId="{FDE4885F-FADE-41AB-965A-8A6EAF0B679A}" type="presParOf" srcId="{5BB161DD-2184-4C22-A5AF-AD730120D813}" destId="{012FBC40-56B1-4975-AC3C-4C49A8D9FBA6}" srcOrd="19" destOrd="0" presId="urn:microsoft.com/office/officeart/2009/3/layout/RandomtoResultProcess"/>
    <dgm:cxn modelId="{5C009E6E-5383-4D5C-BC64-E0EB9691CEDD}" type="presParOf" srcId="{02304461-0A91-4D4C-B34C-AAC253048992}" destId="{E8F06216-1BCC-4FDA-AA5A-6CF93AABAB47}" srcOrd="1" destOrd="0" presId="urn:microsoft.com/office/officeart/2009/3/layout/RandomtoResultProcess"/>
    <dgm:cxn modelId="{B4B9A2B1-24C8-4DE6-85C9-2DE002EA0326}" type="presParOf" srcId="{E8F06216-1BCC-4FDA-AA5A-6CF93AABAB47}" destId="{06A830ED-F776-41B5-AF3E-AA5931E57D71}" srcOrd="0" destOrd="0" presId="urn:microsoft.com/office/officeart/2009/3/layout/RandomtoResultProcess"/>
    <dgm:cxn modelId="{7841EE63-EA11-4C6D-BD39-273ACDA9B9EF}" type="presParOf" srcId="{E8F06216-1BCC-4FDA-AA5A-6CF93AABAB47}" destId="{A662B9D6-5F65-4E68-A498-C9BC3A72BF48}" srcOrd="1" destOrd="0" presId="urn:microsoft.com/office/officeart/2009/3/layout/RandomtoResultProcess"/>
    <dgm:cxn modelId="{F5887C81-2893-48BC-AED5-860E5A54733D}" type="presParOf" srcId="{02304461-0A91-4D4C-B34C-AAC253048992}" destId="{329211E9-7740-4B0D-98A6-2E90EEDBE204}" srcOrd="2" destOrd="0" presId="urn:microsoft.com/office/officeart/2009/3/layout/RandomtoResultProcess"/>
    <dgm:cxn modelId="{EEC0304E-6298-49EA-B656-C91CB8EEC491}" type="presParOf" srcId="{329211E9-7740-4B0D-98A6-2E90EEDBE204}" destId="{2D8E1F50-E2C1-4EA2-BC28-0CAF82594965}" srcOrd="0" destOrd="0" presId="urn:microsoft.com/office/officeart/2009/3/layout/RandomtoResultProcess"/>
    <dgm:cxn modelId="{74E396F6-B3B3-40F4-A08B-096A34D21C52}" type="presParOf" srcId="{329211E9-7740-4B0D-98A6-2E90EEDBE204}" destId="{511FE82D-CD23-46F8-A8D9-B046A8B73256}" srcOrd="1" destOrd="0" presId="urn:microsoft.com/office/officeart/2009/3/layout/RandomtoResultProcess"/>
    <dgm:cxn modelId="{AF56EEAE-0A3A-46C0-8930-3950A2244E13}" type="presParOf" srcId="{329211E9-7740-4B0D-98A6-2E90EEDBE204}" destId="{EA7550CB-5A88-4239-851C-C283A4A1C4DE}" srcOrd="2" destOrd="0" presId="urn:microsoft.com/office/officeart/2009/3/layout/RandomtoResultProcess"/>
    <dgm:cxn modelId="{720E98D7-E3EF-4CCD-A18E-9471C83B8593}" type="presParOf" srcId="{02304461-0A91-4D4C-B34C-AAC253048992}" destId="{BF821152-CBC5-488C-BC7D-E556E08B149B}" srcOrd="3" destOrd="0" presId="urn:microsoft.com/office/officeart/2009/3/layout/RandomtoResultProcess"/>
    <dgm:cxn modelId="{D2195803-B0B8-41E4-B2FA-7B8CB26CCF86}" type="presParOf" srcId="{BF821152-CBC5-488C-BC7D-E556E08B149B}" destId="{07FFA84A-AEBD-4593-A382-00736AC8A35F}" srcOrd="0" destOrd="0" presId="urn:microsoft.com/office/officeart/2009/3/layout/RandomtoResultProcess"/>
    <dgm:cxn modelId="{674E7E9A-E81C-4C20-935E-0D9FEB99F335}" type="presParOf" srcId="{BF821152-CBC5-488C-BC7D-E556E08B149B}" destId="{3CFCDD07-16BF-4FD7-B263-46CF98ACE8CE}" srcOrd="1" destOrd="0" presId="urn:microsoft.com/office/officeart/2009/3/layout/RandomtoResultProcess"/>
    <dgm:cxn modelId="{8A47ACFA-D49C-4AAF-8411-0208FD7CFF9F}" type="presParOf" srcId="{02304461-0A91-4D4C-B34C-AAC253048992}" destId="{C7FE656C-02BC-4E27-BE20-E951F2D71714}" srcOrd="4" destOrd="0" presId="urn:microsoft.com/office/officeart/2009/3/layout/RandomtoResultProcess"/>
    <dgm:cxn modelId="{20B010C6-C4A6-4F0B-80D0-31BBA3820CD0}" type="presParOf" srcId="{C7FE656C-02BC-4E27-BE20-E951F2D71714}" destId="{FC8622E6-1E4B-45B6-959A-DF66CEE70EA6}" srcOrd="0" destOrd="0" presId="urn:microsoft.com/office/officeart/2009/3/layout/RandomtoResultProcess"/>
    <dgm:cxn modelId="{1D29B051-E449-42E1-868B-39A01FCC0580}" type="presParOf" srcId="{C7FE656C-02BC-4E27-BE20-E951F2D71714}" destId="{45A7C84A-249F-4A16-A2B8-7B54CA9AE1A8}" srcOrd="1" destOrd="0" presId="urn:microsoft.com/office/officeart/2009/3/layout/RandomtoResultProcess"/>
    <dgm:cxn modelId="{D78194C6-2D63-40BA-93CB-48F420BAF0F3}" type="presParOf" srcId="{C7FE656C-02BC-4E27-BE20-E951F2D71714}" destId="{37FA4C1B-1823-4820-B7CC-26FEF851241A}" srcOrd="2" destOrd="0" presId="urn:microsoft.com/office/officeart/2009/3/layout/RandomtoResultProcess"/>
    <dgm:cxn modelId="{5B803DAA-C604-4D9B-8FD2-B961F4D9F4BD}" type="presParOf" srcId="{02304461-0A91-4D4C-B34C-AAC253048992}" destId="{6D40F260-3C68-4018-8C76-6DB4C0ABBB87}" srcOrd="5" destOrd="0" presId="urn:microsoft.com/office/officeart/2009/3/layout/RandomtoResultProcess"/>
    <dgm:cxn modelId="{818773DB-3E82-4179-A7CC-0368C2839BC7}" type="presParOf" srcId="{6D40F260-3C68-4018-8C76-6DB4C0ABBB87}" destId="{741B0F1D-54B8-4F49-B589-7302785C1856}" srcOrd="0" destOrd="0" presId="urn:microsoft.com/office/officeart/2009/3/layout/RandomtoResultProcess"/>
    <dgm:cxn modelId="{5CA7FC53-18C3-4164-B553-B0801BA50753}" type="presParOf" srcId="{6D40F260-3C68-4018-8C76-6DB4C0ABBB87}" destId="{BC024E70-2E89-4638-975F-4F452FF0EB5E}" srcOrd="1" destOrd="0" presId="urn:microsoft.com/office/officeart/2009/3/layout/RandomtoResultProcess"/>
    <dgm:cxn modelId="{C54EB1A4-E992-4A5E-B1F0-E907DCA2A4E3}" type="presParOf" srcId="{02304461-0A91-4D4C-B34C-AAC253048992}" destId="{99408FA7-65AC-4ED1-A00D-8B83337BDAE7}" srcOrd="6" destOrd="0" presId="urn:microsoft.com/office/officeart/2009/3/layout/RandomtoResultProcess"/>
    <dgm:cxn modelId="{0EDA0BB9-50E9-44DD-A6B5-472CB90524E0}" type="presParOf" srcId="{99408FA7-65AC-4ED1-A00D-8B83337BDAE7}" destId="{70C75557-8790-4E83-BE74-826EC930BC49}" srcOrd="0" destOrd="0" presId="urn:microsoft.com/office/officeart/2009/3/layout/RandomtoResultProcess"/>
    <dgm:cxn modelId="{705C974E-1F14-4D6B-8AF8-B1E7C51D0B9C}" type="presParOf" srcId="{99408FA7-65AC-4ED1-A00D-8B83337BDAE7}" destId="{CF027E90-A964-4474-BCD8-0C11AEC54665}" srcOrd="1" destOrd="0" presId="urn:microsoft.com/office/officeart/2009/3/layout/RandomtoResultProcess"/>
    <dgm:cxn modelId="{A61E09C7-602B-49F5-B464-0DC63A01F94D}" type="presParOf" srcId="{99408FA7-65AC-4ED1-A00D-8B83337BDAE7}" destId="{E28F7686-67F2-4FD8-B755-4CFD9811131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0968F-9E7E-4B93-9F24-AD42DB52202E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CFD384D-85CE-41DD-9C20-1F185F73D33A}">
      <dgm:prSet phldrT="[Text]" custT="1"/>
      <dgm:spPr/>
      <dgm:t>
        <a:bodyPr/>
        <a:lstStyle/>
        <a:p>
          <a:r>
            <a:rPr lang="en-CA" sz="1800" dirty="0"/>
            <a:t>Community Consultation</a:t>
          </a:r>
        </a:p>
      </dgm:t>
    </dgm:pt>
    <dgm:pt modelId="{7943EA9F-5DA6-416A-9065-860ABEA9DAEA}" type="parTrans" cxnId="{E9C09043-EEAB-489F-9A70-3D1D7B3A458C}">
      <dgm:prSet/>
      <dgm:spPr/>
      <dgm:t>
        <a:bodyPr/>
        <a:lstStyle/>
        <a:p>
          <a:endParaRPr lang="en-CA"/>
        </a:p>
      </dgm:t>
    </dgm:pt>
    <dgm:pt modelId="{11FC2C29-C23A-47DB-82BC-8081199B8DBF}" type="sibTrans" cxnId="{E9C09043-EEAB-489F-9A70-3D1D7B3A458C}">
      <dgm:prSet/>
      <dgm:spPr/>
      <dgm:t>
        <a:bodyPr/>
        <a:lstStyle/>
        <a:p>
          <a:endParaRPr lang="en-CA"/>
        </a:p>
      </dgm:t>
    </dgm:pt>
    <dgm:pt modelId="{8AEA6A08-AA09-4582-A5CD-9C733514542E}">
      <dgm:prSet phldrT="[Text]" custT="1"/>
      <dgm:spPr/>
      <dgm:t>
        <a:bodyPr/>
        <a:lstStyle/>
        <a:p>
          <a:r>
            <a:rPr lang="en-CA" sz="1800" dirty="0"/>
            <a:t>External Stakeholder Consultation</a:t>
          </a:r>
        </a:p>
      </dgm:t>
    </dgm:pt>
    <dgm:pt modelId="{4794C804-D832-4D06-9F3C-5891DC4A55CA}" type="parTrans" cxnId="{55B26722-77AE-4C9F-B0AE-60B7D0D4DB0E}">
      <dgm:prSet/>
      <dgm:spPr/>
      <dgm:t>
        <a:bodyPr/>
        <a:lstStyle/>
        <a:p>
          <a:endParaRPr lang="en-CA"/>
        </a:p>
      </dgm:t>
    </dgm:pt>
    <dgm:pt modelId="{C9CEFE4F-456E-4416-BD7B-9C826FC95360}" type="sibTrans" cxnId="{55B26722-77AE-4C9F-B0AE-60B7D0D4DB0E}">
      <dgm:prSet/>
      <dgm:spPr/>
      <dgm:t>
        <a:bodyPr/>
        <a:lstStyle/>
        <a:p>
          <a:endParaRPr lang="en-CA"/>
        </a:p>
      </dgm:t>
    </dgm:pt>
    <dgm:pt modelId="{20EA05DA-6091-413D-8B9A-9905B80EFE7F}">
      <dgm:prSet phldrT="[Text]" custT="1"/>
      <dgm:spPr/>
      <dgm:t>
        <a:bodyPr/>
        <a:lstStyle/>
        <a:p>
          <a:r>
            <a:rPr lang="en-CA" sz="1800" dirty="0"/>
            <a:t>Internal Stakeholder Consultation</a:t>
          </a:r>
        </a:p>
      </dgm:t>
    </dgm:pt>
    <dgm:pt modelId="{EE3DC818-78AB-492B-9A21-16EA4842BD82}" type="parTrans" cxnId="{43DC0886-87A4-4FC5-AE06-DBD441426AF4}">
      <dgm:prSet/>
      <dgm:spPr/>
      <dgm:t>
        <a:bodyPr/>
        <a:lstStyle/>
        <a:p>
          <a:endParaRPr lang="en-CA"/>
        </a:p>
      </dgm:t>
    </dgm:pt>
    <dgm:pt modelId="{3BC7BBE7-3ABD-4E85-8481-FC24223E491C}" type="sibTrans" cxnId="{43DC0886-87A4-4FC5-AE06-DBD441426AF4}">
      <dgm:prSet/>
      <dgm:spPr/>
      <dgm:t>
        <a:bodyPr/>
        <a:lstStyle/>
        <a:p>
          <a:endParaRPr lang="en-CA"/>
        </a:p>
      </dgm:t>
    </dgm:pt>
    <dgm:pt modelId="{D5C2EC62-5B4A-4DAA-B662-1A5548369DD3}">
      <dgm:prSet phldrT="[Text]" custT="1"/>
      <dgm:spPr/>
      <dgm:t>
        <a:bodyPr/>
        <a:lstStyle/>
        <a:p>
          <a:r>
            <a:rPr lang="en-CA" sz="1300" dirty="0"/>
            <a:t>Online presence and social media</a:t>
          </a:r>
        </a:p>
      </dgm:t>
    </dgm:pt>
    <dgm:pt modelId="{799592B6-5F85-41D8-A82D-94D2580BDEAC}" type="parTrans" cxnId="{216D86CD-BFCC-4853-BB27-5B95457765EE}">
      <dgm:prSet/>
      <dgm:spPr/>
      <dgm:t>
        <a:bodyPr/>
        <a:lstStyle/>
        <a:p>
          <a:endParaRPr lang="en-CA"/>
        </a:p>
      </dgm:t>
    </dgm:pt>
    <dgm:pt modelId="{86A3FE93-496E-45AE-A5F5-FC9E7DDC497B}" type="sibTrans" cxnId="{216D86CD-BFCC-4853-BB27-5B95457765EE}">
      <dgm:prSet/>
      <dgm:spPr/>
      <dgm:t>
        <a:bodyPr/>
        <a:lstStyle/>
        <a:p>
          <a:endParaRPr lang="en-CA"/>
        </a:p>
      </dgm:t>
    </dgm:pt>
    <dgm:pt modelId="{656CB359-BFF4-41DA-A3B7-B0DD90752AE9}">
      <dgm:prSet phldrT="[Text]" custT="1"/>
      <dgm:spPr/>
      <dgm:t>
        <a:bodyPr/>
        <a:lstStyle/>
        <a:p>
          <a:r>
            <a:rPr lang="en-CA" sz="1300" dirty="0"/>
            <a:t>Community workshop (January 2023) </a:t>
          </a:r>
        </a:p>
      </dgm:t>
    </dgm:pt>
    <dgm:pt modelId="{75CE046C-ACB4-4FF9-8E94-2F51943DE2A4}" type="parTrans" cxnId="{8743793B-FC49-491E-93F2-6EC2917F94EB}">
      <dgm:prSet/>
      <dgm:spPr/>
      <dgm:t>
        <a:bodyPr/>
        <a:lstStyle/>
        <a:p>
          <a:endParaRPr lang="en-CA"/>
        </a:p>
      </dgm:t>
    </dgm:pt>
    <dgm:pt modelId="{D6EE8C7F-3C5B-4760-B411-E45E6C5071A6}" type="sibTrans" cxnId="{8743793B-FC49-491E-93F2-6EC2917F94EB}">
      <dgm:prSet/>
      <dgm:spPr/>
      <dgm:t>
        <a:bodyPr/>
        <a:lstStyle/>
        <a:p>
          <a:endParaRPr lang="en-CA"/>
        </a:p>
      </dgm:t>
    </dgm:pt>
    <dgm:pt modelId="{8C4881DD-2D44-4BB2-AABE-DEF985AD6C02}">
      <dgm:prSet phldrT="[Text]" custT="1"/>
      <dgm:spPr/>
      <dgm:t>
        <a:bodyPr/>
        <a:lstStyle/>
        <a:p>
          <a:r>
            <a:rPr lang="en-CA" sz="1300" dirty="0"/>
            <a:t>Public online survey (closed on November 23, 158 responses)</a:t>
          </a:r>
        </a:p>
      </dgm:t>
    </dgm:pt>
    <dgm:pt modelId="{A6A81282-BE9A-4531-87ED-43D312A21130}" type="parTrans" cxnId="{9C9E2587-B2E6-4AC2-A44A-BDE5C8D99F4C}">
      <dgm:prSet/>
      <dgm:spPr/>
      <dgm:t>
        <a:bodyPr/>
        <a:lstStyle/>
        <a:p>
          <a:endParaRPr lang="en-CA"/>
        </a:p>
      </dgm:t>
    </dgm:pt>
    <dgm:pt modelId="{B37F2070-695D-4C2E-A353-82641059805F}" type="sibTrans" cxnId="{9C9E2587-B2E6-4AC2-A44A-BDE5C8D99F4C}">
      <dgm:prSet/>
      <dgm:spPr/>
      <dgm:t>
        <a:bodyPr/>
        <a:lstStyle/>
        <a:p>
          <a:endParaRPr lang="en-CA"/>
        </a:p>
      </dgm:t>
    </dgm:pt>
    <dgm:pt modelId="{2B63C73F-6E16-4EEC-AB66-EBC7365A9ED8}">
      <dgm:prSet phldrT="[Text]" custT="1"/>
      <dgm:spPr/>
      <dgm:t>
        <a:bodyPr/>
        <a:lstStyle/>
        <a:p>
          <a:r>
            <a:rPr lang="en-CA" sz="1300" dirty="0"/>
            <a:t>External stakeholder interviews (November 2022)</a:t>
          </a:r>
        </a:p>
      </dgm:t>
    </dgm:pt>
    <dgm:pt modelId="{D8F1BCE7-711C-4E66-9C83-3EAB256F1FCE}" type="parTrans" cxnId="{E04A1D3A-2C2B-42E0-A1DB-3DB6F443F514}">
      <dgm:prSet/>
      <dgm:spPr/>
      <dgm:t>
        <a:bodyPr/>
        <a:lstStyle/>
        <a:p>
          <a:endParaRPr lang="en-CA"/>
        </a:p>
      </dgm:t>
    </dgm:pt>
    <dgm:pt modelId="{7D0468DE-2965-4D62-AD91-57E4B868B03E}" type="sibTrans" cxnId="{E04A1D3A-2C2B-42E0-A1DB-3DB6F443F514}">
      <dgm:prSet/>
      <dgm:spPr/>
      <dgm:t>
        <a:bodyPr/>
        <a:lstStyle/>
        <a:p>
          <a:endParaRPr lang="en-CA"/>
        </a:p>
      </dgm:t>
    </dgm:pt>
    <dgm:pt modelId="{4A679CD5-5275-4FA8-A33B-C98E15AFC4F4}">
      <dgm:prSet phldrT="[Text]" custT="1"/>
      <dgm:spPr/>
      <dgm:t>
        <a:bodyPr/>
        <a:lstStyle/>
        <a:p>
          <a:r>
            <a:rPr lang="en-CA" sz="1300" dirty="0"/>
            <a:t>Town staff from variety of departments (i.e. finance, planning, recreation, etc.)</a:t>
          </a:r>
        </a:p>
      </dgm:t>
    </dgm:pt>
    <dgm:pt modelId="{560B3ED1-B281-4301-9444-76F61ADC6F1C}" type="parTrans" cxnId="{3182FD98-92A6-4369-89EF-60154FC605F5}">
      <dgm:prSet/>
      <dgm:spPr/>
      <dgm:t>
        <a:bodyPr/>
        <a:lstStyle/>
        <a:p>
          <a:endParaRPr lang="en-CA"/>
        </a:p>
      </dgm:t>
    </dgm:pt>
    <dgm:pt modelId="{C901357D-4E3A-49A9-9507-DCC7ACF36977}" type="sibTrans" cxnId="{3182FD98-92A6-4369-89EF-60154FC605F5}">
      <dgm:prSet/>
      <dgm:spPr/>
      <dgm:t>
        <a:bodyPr/>
        <a:lstStyle/>
        <a:p>
          <a:endParaRPr lang="en-CA"/>
        </a:p>
      </dgm:t>
    </dgm:pt>
    <dgm:pt modelId="{C97CC40B-23EB-44CD-A680-0CCBA8F5DF4A}">
      <dgm:prSet phldrT="[Text]" custT="1"/>
      <dgm:spPr/>
      <dgm:t>
        <a:bodyPr/>
        <a:lstStyle/>
        <a:p>
          <a:r>
            <a:rPr lang="en-CA" sz="1300" dirty="0"/>
            <a:t>User Group Meeting (November 28 – by invitation only)</a:t>
          </a:r>
        </a:p>
      </dgm:t>
    </dgm:pt>
    <dgm:pt modelId="{61FE7C4A-E10B-4BB2-9A59-2A6C2E12C9E0}" type="parTrans" cxnId="{CF559174-FB4D-4BFB-95CD-5AAAA885666B}">
      <dgm:prSet/>
      <dgm:spPr/>
      <dgm:t>
        <a:bodyPr/>
        <a:lstStyle/>
        <a:p>
          <a:endParaRPr lang="en-CA"/>
        </a:p>
      </dgm:t>
    </dgm:pt>
    <dgm:pt modelId="{8A8732E7-EE27-4A34-BAA8-C398B3D9D768}" type="sibTrans" cxnId="{CF559174-FB4D-4BFB-95CD-5AAAA885666B}">
      <dgm:prSet/>
      <dgm:spPr/>
      <dgm:t>
        <a:bodyPr/>
        <a:lstStyle/>
        <a:p>
          <a:endParaRPr lang="en-CA"/>
        </a:p>
      </dgm:t>
    </dgm:pt>
    <dgm:pt modelId="{65824245-E420-4335-9DFB-80A222EE896F}">
      <dgm:prSet phldrT="[Text]" custT="1"/>
      <dgm:spPr/>
      <dgm:t>
        <a:bodyPr/>
        <a:lstStyle/>
        <a:p>
          <a:r>
            <a:rPr lang="en-CA" sz="1300" dirty="0"/>
            <a:t>User Group online survey (closes December 15)</a:t>
          </a:r>
        </a:p>
      </dgm:t>
    </dgm:pt>
    <dgm:pt modelId="{3BFC2637-1D2D-408B-87A8-80232DA4CAF2}" type="parTrans" cxnId="{E3FA71CC-2104-4F1F-BDB6-89561C62B342}">
      <dgm:prSet/>
      <dgm:spPr/>
      <dgm:t>
        <a:bodyPr/>
        <a:lstStyle/>
        <a:p>
          <a:endParaRPr lang="en-CA"/>
        </a:p>
      </dgm:t>
    </dgm:pt>
    <dgm:pt modelId="{53E1A988-2023-4EAF-A11C-B3437FF91E5C}" type="sibTrans" cxnId="{E3FA71CC-2104-4F1F-BDB6-89561C62B342}">
      <dgm:prSet/>
      <dgm:spPr/>
      <dgm:t>
        <a:bodyPr/>
        <a:lstStyle/>
        <a:p>
          <a:endParaRPr lang="en-CA"/>
        </a:p>
      </dgm:t>
    </dgm:pt>
    <dgm:pt modelId="{3BB6DCE9-35CF-427A-86F7-B7C81BAEA8FE}" type="pres">
      <dgm:prSet presAssocID="{B1C0968F-9E7E-4B93-9F24-AD42DB5220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00CF21-292D-4157-A681-8AC836D041F8}" type="pres">
      <dgm:prSet presAssocID="{5CFD384D-85CE-41DD-9C20-1F185F73D3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07140901-1860-40E1-AA6E-779F16483DF5}" type="pres">
      <dgm:prSet presAssocID="{5CFD384D-85CE-41DD-9C20-1F185F73D33A}" presName="gear1srcNode" presStyleLbl="node1" presStyleIdx="0" presStyleCnt="3"/>
      <dgm:spPr/>
    </dgm:pt>
    <dgm:pt modelId="{152F7155-3278-41DE-B252-CB7CC9928A00}" type="pres">
      <dgm:prSet presAssocID="{5CFD384D-85CE-41DD-9C20-1F185F73D33A}" presName="gear1dstNode" presStyleLbl="node1" presStyleIdx="0" presStyleCnt="3"/>
      <dgm:spPr/>
    </dgm:pt>
    <dgm:pt modelId="{C79E2F5C-C5D1-4A35-A3A0-3A99F23D8454}" type="pres">
      <dgm:prSet presAssocID="{5CFD384D-85CE-41DD-9C20-1F185F73D33A}" presName="gear1ch" presStyleLbl="fgAcc1" presStyleIdx="0" presStyleCnt="3" custScaleX="124353" custScaleY="106161" custLinFactNeighborX="-49640" custLinFactNeighborY="2763">
        <dgm:presLayoutVars>
          <dgm:chMax val="0"/>
          <dgm:bulletEnabled val="1"/>
        </dgm:presLayoutVars>
      </dgm:prSet>
      <dgm:spPr/>
    </dgm:pt>
    <dgm:pt modelId="{BBDEC1F0-CC18-40E8-94FE-1AC0287717ED}" type="pres">
      <dgm:prSet presAssocID="{8AEA6A08-AA09-4582-A5CD-9C733514542E}" presName="gear2" presStyleLbl="node1" presStyleIdx="1" presStyleCnt="3" custScaleX="110754" custScaleY="110754">
        <dgm:presLayoutVars>
          <dgm:chMax val="1"/>
          <dgm:bulletEnabled val="1"/>
        </dgm:presLayoutVars>
      </dgm:prSet>
      <dgm:spPr/>
    </dgm:pt>
    <dgm:pt modelId="{3814B6F6-3F66-415B-AEF6-46165D0F88EC}" type="pres">
      <dgm:prSet presAssocID="{8AEA6A08-AA09-4582-A5CD-9C733514542E}" presName="gear2srcNode" presStyleLbl="node1" presStyleIdx="1" presStyleCnt="3"/>
      <dgm:spPr/>
    </dgm:pt>
    <dgm:pt modelId="{66C04081-1B28-4676-85C1-70C1C9D295CE}" type="pres">
      <dgm:prSet presAssocID="{8AEA6A08-AA09-4582-A5CD-9C733514542E}" presName="gear2dstNode" presStyleLbl="node1" presStyleIdx="1" presStyleCnt="3"/>
      <dgm:spPr/>
    </dgm:pt>
    <dgm:pt modelId="{E1CC8EA4-1F93-4DDC-9A32-D2D65B2CCCF6}" type="pres">
      <dgm:prSet presAssocID="{8AEA6A08-AA09-4582-A5CD-9C733514542E}" presName="gear2ch" presStyleLbl="fgAcc1" presStyleIdx="1" presStyleCnt="3" custScaleX="100450" custScaleY="169300" custLinFactY="-100000" custLinFactNeighborX="-67560" custLinFactNeighborY="-106803">
        <dgm:presLayoutVars>
          <dgm:chMax val="0"/>
          <dgm:bulletEnabled val="1"/>
        </dgm:presLayoutVars>
      </dgm:prSet>
      <dgm:spPr/>
    </dgm:pt>
    <dgm:pt modelId="{C2AD8F31-0492-40F1-8D40-572F21142B86}" type="pres">
      <dgm:prSet presAssocID="{20EA05DA-6091-413D-8B9A-9905B80EFE7F}" presName="gear3" presStyleLbl="node1" presStyleIdx="2" presStyleCnt="3"/>
      <dgm:spPr/>
    </dgm:pt>
    <dgm:pt modelId="{9711C1A2-C624-435E-96C4-D836718D0326}" type="pres">
      <dgm:prSet presAssocID="{20EA05DA-6091-413D-8B9A-9905B80EFE7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17A529E-7233-401D-A6F7-4D45DB565236}" type="pres">
      <dgm:prSet presAssocID="{20EA05DA-6091-413D-8B9A-9905B80EFE7F}" presName="gear3srcNode" presStyleLbl="node1" presStyleIdx="2" presStyleCnt="3"/>
      <dgm:spPr/>
    </dgm:pt>
    <dgm:pt modelId="{AD9232A0-6F89-48A8-ACAC-A3511A4FD500}" type="pres">
      <dgm:prSet presAssocID="{20EA05DA-6091-413D-8B9A-9905B80EFE7F}" presName="gear3dstNode" presStyleLbl="node1" presStyleIdx="2" presStyleCnt="3"/>
      <dgm:spPr/>
    </dgm:pt>
    <dgm:pt modelId="{1417011E-49E2-44E1-9178-C506D96D2182}" type="pres">
      <dgm:prSet presAssocID="{20EA05DA-6091-413D-8B9A-9905B80EFE7F}" presName="gear3ch" presStyleLbl="fgAcc1" presStyleIdx="2" presStyleCnt="3" custScaleX="121920" custScaleY="55373" custLinFactNeighborX="40444" custLinFactNeighborY="-19547">
        <dgm:presLayoutVars>
          <dgm:chMax val="0"/>
          <dgm:bulletEnabled val="1"/>
        </dgm:presLayoutVars>
      </dgm:prSet>
      <dgm:spPr/>
    </dgm:pt>
    <dgm:pt modelId="{599B38F8-090C-47E6-8F28-AD79E97BF6F1}" type="pres">
      <dgm:prSet presAssocID="{11FC2C29-C23A-47DB-82BC-8081199B8DBF}" presName="connector1" presStyleLbl="sibTrans2D1" presStyleIdx="0" presStyleCnt="3"/>
      <dgm:spPr/>
    </dgm:pt>
    <dgm:pt modelId="{754248E3-DEFA-4818-9B6D-A7D3891FD939}" type="pres">
      <dgm:prSet presAssocID="{C9CEFE4F-456E-4416-BD7B-9C826FC95360}" presName="connector2" presStyleLbl="sibTrans2D1" presStyleIdx="1" presStyleCnt="3"/>
      <dgm:spPr/>
    </dgm:pt>
    <dgm:pt modelId="{78733DDE-70F8-4FDE-B3A6-51575A373EE8}" type="pres">
      <dgm:prSet presAssocID="{3BC7BBE7-3ABD-4E85-8481-FC24223E491C}" presName="connector3" presStyleLbl="sibTrans2D1" presStyleIdx="2" presStyleCnt="3"/>
      <dgm:spPr/>
    </dgm:pt>
  </dgm:ptLst>
  <dgm:cxnLst>
    <dgm:cxn modelId="{646CC617-BD12-4818-AB3F-897154F52770}" type="presOf" srcId="{5CFD384D-85CE-41DD-9C20-1F185F73D33A}" destId="{B200CF21-292D-4157-A681-8AC836D041F8}" srcOrd="0" destOrd="0" presId="urn:microsoft.com/office/officeart/2005/8/layout/gear1"/>
    <dgm:cxn modelId="{55B26722-77AE-4C9F-B0AE-60B7D0D4DB0E}" srcId="{B1C0968F-9E7E-4B93-9F24-AD42DB52202E}" destId="{8AEA6A08-AA09-4582-A5CD-9C733514542E}" srcOrd="1" destOrd="0" parTransId="{4794C804-D832-4D06-9F3C-5891DC4A55CA}" sibTransId="{C9CEFE4F-456E-4416-BD7B-9C826FC95360}"/>
    <dgm:cxn modelId="{E04A1D3A-2C2B-42E0-A1DB-3DB6F443F514}" srcId="{8AEA6A08-AA09-4582-A5CD-9C733514542E}" destId="{2B63C73F-6E16-4EEC-AB66-EBC7365A9ED8}" srcOrd="0" destOrd="0" parTransId="{D8F1BCE7-711C-4E66-9C83-3EAB256F1FCE}" sibTransId="{7D0468DE-2965-4D62-AD91-57E4B868B03E}"/>
    <dgm:cxn modelId="{8743793B-FC49-491E-93F2-6EC2917F94EB}" srcId="{5CFD384D-85CE-41DD-9C20-1F185F73D33A}" destId="{656CB359-BFF4-41DA-A3B7-B0DD90752AE9}" srcOrd="1" destOrd="0" parTransId="{75CE046C-ACB4-4FF9-8E94-2F51943DE2A4}" sibTransId="{D6EE8C7F-3C5B-4760-B411-E45E6C5071A6}"/>
    <dgm:cxn modelId="{E9C09043-EEAB-489F-9A70-3D1D7B3A458C}" srcId="{B1C0968F-9E7E-4B93-9F24-AD42DB52202E}" destId="{5CFD384D-85CE-41DD-9C20-1F185F73D33A}" srcOrd="0" destOrd="0" parTransId="{7943EA9F-5DA6-416A-9065-860ABEA9DAEA}" sibTransId="{11FC2C29-C23A-47DB-82BC-8081199B8DBF}"/>
    <dgm:cxn modelId="{84FDD144-4956-4FCC-9B2C-D37A472CA349}" type="presOf" srcId="{B1C0968F-9E7E-4B93-9F24-AD42DB52202E}" destId="{3BB6DCE9-35CF-427A-86F7-B7C81BAEA8FE}" srcOrd="0" destOrd="0" presId="urn:microsoft.com/office/officeart/2005/8/layout/gear1"/>
    <dgm:cxn modelId="{04C04647-F985-4798-BBF4-E9A42C8838A4}" type="presOf" srcId="{8AEA6A08-AA09-4582-A5CD-9C733514542E}" destId="{3814B6F6-3F66-415B-AEF6-46165D0F88EC}" srcOrd="1" destOrd="0" presId="urn:microsoft.com/office/officeart/2005/8/layout/gear1"/>
    <dgm:cxn modelId="{F453416A-A095-45C2-9B8F-82854DE3D2CD}" type="presOf" srcId="{8AEA6A08-AA09-4582-A5CD-9C733514542E}" destId="{BBDEC1F0-CC18-40E8-94FE-1AC0287717ED}" srcOrd="0" destOrd="0" presId="urn:microsoft.com/office/officeart/2005/8/layout/gear1"/>
    <dgm:cxn modelId="{CF559174-FB4D-4BFB-95CD-5AAAA885666B}" srcId="{8AEA6A08-AA09-4582-A5CD-9C733514542E}" destId="{C97CC40B-23EB-44CD-A680-0CCBA8F5DF4A}" srcOrd="1" destOrd="0" parTransId="{61FE7C4A-E10B-4BB2-9A59-2A6C2E12C9E0}" sibTransId="{8A8732E7-EE27-4A34-BAA8-C398B3D9D768}"/>
    <dgm:cxn modelId="{B36F0976-2847-46A5-9302-D05857FF283A}" type="presOf" srcId="{2B63C73F-6E16-4EEC-AB66-EBC7365A9ED8}" destId="{E1CC8EA4-1F93-4DDC-9A32-D2D65B2CCCF6}" srcOrd="0" destOrd="0" presId="urn:microsoft.com/office/officeart/2005/8/layout/gear1"/>
    <dgm:cxn modelId="{C3884778-BAE7-498A-969C-A6309FF28271}" type="presOf" srcId="{D5C2EC62-5B4A-4DAA-B662-1A5548369DD3}" destId="{C79E2F5C-C5D1-4A35-A3A0-3A99F23D8454}" srcOrd="0" destOrd="0" presId="urn:microsoft.com/office/officeart/2005/8/layout/gear1"/>
    <dgm:cxn modelId="{43DC0886-87A4-4FC5-AE06-DBD441426AF4}" srcId="{B1C0968F-9E7E-4B93-9F24-AD42DB52202E}" destId="{20EA05DA-6091-413D-8B9A-9905B80EFE7F}" srcOrd="2" destOrd="0" parTransId="{EE3DC818-78AB-492B-9A21-16EA4842BD82}" sibTransId="{3BC7BBE7-3ABD-4E85-8481-FC24223E491C}"/>
    <dgm:cxn modelId="{9C9E2587-B2E6-4AC2-A44A-BDE5C8D99F4C}" srcId="{5CFD384D-85CE-41DD-9C20-1F185F73D33A}" destId="{8C4881DD-2D44-4BB2-AABE-DEF985AD6C02}" srcOrd="2" destOrd="0" parTransId="{A6A81282-BE9A-4531-87ED-43D312A21130}" sibTransId="{B37F2070-695D-4C2E-A353-82641059805F}"/>
    <dgm:cxn modelId="{24D15A97-3481-481B-AC90-D872CB66340F}" type="presOf" srcId="{3BC7BBE7-3ABD-4E85-8481-FC24223E491C}" destId="{78733DDE-70F8-4FDE-B3A6-51575A373EE8}" srcOrd="0" destOrd="0" presId="urn:microsoft.com/office/officeart/2005/8/layout/gear1"/>
    <dgm:cxn modelId="{3182FD98-92A6-4369-89EF-60154FC605F5}" srcId="{20EA05DA-6091-413D-8B9A-9905B80EFE7F}" destId="{4A679CD5-5275-4FA8-A33B-C98E15AFC4F4}" srcOrd="0" destOrd="0" parTransId="{560B3ED1-B281-4301-9444-76F61ADC6F1C}" sibTransId="{C901357D-4E3A-49A9-9507-DCC7ACF36977}"/>
    <dgm:cxn modelId="{0D712FA0-B99B-485E-A9A9-F14C99EE07A0}" type="presOf" srcId="{8AEA6A08-AA09-4582-A5CD-9C733514542E}" destId="{66C04081-1B28-4676-85C1-70C1C9D295CE}" srcOrd="2" destOrd="0" presId="urn:microsoft.com/office/officeart/2005/8/layout/gear1"/>
    <dgm:cxn modelId="{2DCAB1A0-AB9B-468C-B288-3B2D26416883}" type="presOf" srcId="{20EA05DA-6091-413D-8B9A-9905B80EFE7F}" destId="{C2AD8F31-0492-40F1-8D40-572F21142B86}" srcOrd="0" destOrd="0" presId="urn:microsoft.com/office/officeart/2005/8/layout/gear1"/>
    <dgm:cxn modelId="{2B23CBA4-E4CE-4AA7-B301-6C150790BE05}" type="presOf" srcId="{C9CEFE4F-456E-4416-BD7B-9C826FC95360}" destId="{754248E3-DEFA-4818-9B6D-A7D3891FD939}" srcOrd="0" destOrd="0" presId="urn:microsoft.com/office/officeart/2005/8/layout/gear1"/>
    <dgm:cxn modelId="{92BE5BA8-6686-4AAC-B703-1F796E307522}" type="presOf" srcId="{11FC2C29-C23A-47DB-82BC-8081199B8DBF}" destId="{599B38F8-090C-47E6-8F28-AD79E97BF6F1}" srcOrd="0" destOrd="0" presId="urn:microsoft.com/office/officeart/2005/8/layout/gear1"/>
    <dgm:cxn modelId="{2205EDAA-266B-46F2-BE2C-887B4E6591E4}" type="presOf" srcId="{656CB359-BFF4-41DA-A3B7-B0DD90752AE9}" destId="{C79E2F5C-C5D1-4A35-A3A0-3A99F23D8454}" srcOrd="0" destOrd="1" presId="urn:microsoft.com/office/officeart/2005/8/layout/gear1"/>
    <dgm:cxn modelId="{4B9194BE-6A12-4FD3-BF85-1B7E6C010B6F}" type="presOf" srcId="{C97CC40B-23EB-44CD-A680-0CCBA8F5DF4A}" destId="{E1CC8EA4-1F93-4DDC-9A32-D2D65B2CCCF6}" srcOrd="0" destOrd="1" presId="urn:microsoft.com/office/officeart/2005/8/layout/gear1"/>
    <dgm:cxn modelId="{E3FA71CC-2104-4F1F-BDB6-89561C62B342}" srcId="{8AEA6A08-AA09-4582-A5CD-9C733514542E}" destId="{65824245-E420-4335-9DFB-80A222EE896F}" srcOrd="2" destOrd="0" parTransId="{3BFC2637-1D2D-408B-87A8-80232DA4CAF2}" sibTransId="{53E1A988-2023-4EAF-A11C-B3437FF91E5C}"/>
    <dgm:cxn modelId="{216D86CD-BFCC-4853-BB27-5B95457765EE}" srcId="{5CFD384D-85CE-41DD-9C20-1F185F73D33A}" destId="{D5C2EC62-5B4A-4DAA-B662-1A5548369DD3}" srcOrd="0" destOrd="0" parTransId="{799592B6-5F85-41D8-A82D-94D2580BDEAC}" sibTransId="{86A3FE93-496E-45AE-A5F5-FC9E7DDC497B}"/>
    <dgm:cxn modelId="{435493D0-0882-4E3A-8509-D3E0BDA7AFE0}" type="presOf" srcId="{5CFD384D-85CE-41DD-9C20-1F185F73D33A}" destId="{07140901-1860-40E1-AA6E-779F16483DF5}" srcOrd="1" destOrd="0" presId="urn:microsoft.com/office/officeart/2005/8/layout/gear1"/>
    <dgm:cxn modelId="{020751D4-4B12-499B-9021-4538E1AA1E4B}" type="presOf" srcId="{5CFD384D-85CE-41DD-9C20-1F185F73D33A}" destId="{152F7155-3278-41DE-B252-CB7CC9928A00}" srcOrd="2" destOrd="0" presId="urn:microsoft.com/office/officeart/2005/8/layout/gear1"/>
    <dgm:cxn modelId="{8AD248DB-FCDA-49D5-8413-FF2A519A5291}" type="presOf" srcId="{65824245-E420-4335-9DFB-80A222EE896F}" destId="{E1CC8EA4-1F93-4DDC-9A32-D2D65B2CCCF6}" srcOrd="0" destOrd="2" presId="urn:microsoft.com/office/officeart/2005/8/layout/gear1"/>
    <dgm:cxn modelId="{AEDE81E2-FA1F-46E1-988D-5768717B0BB6}" type="presOf" srcId="{20EA05DA-6091-413D-8B9A-9905B80EFE7F}" destId="{9711C1A2-C624-435E-96C4-D836718D0326}" srcOrd="1" destOrd="0" presId="urn:microsoft.com/office/officeart/2005/8/layout/gear1"/>
    <dgm:cxn modelId="{0A9527EA-D02B-43F9-9A32-95949BA77067}" type="presOf" srcId="{8C4881DD-2D44-4BB2-AABE-DEF985AD6C02}" destId="{C79E2F5C-C5D1-4A35-A3A0-3A99F23D8454}" srcOrd="0" destOrd="2" presId="urn:microsoft.com/office/officeart/2005/8/layout/gear1"/>
    <dgm:cxn modelId="{8E009BF8-AB96-4CED-B4B0-602C959434E9}" type="presOf" srcId="{4A679CD5-5275-4FA8-A33B-C98E15AFC4F4}" destId="{1417011E-49E2-44E1-9178-C506D96D2182}" srcOrd="0" destOrd="0" presId="urn:microsoft.com/office/officeart/2005/8/layout/gear1"/>
    <dgm:cxn modelId="{38A9A1FA-60CF-4339-983B-4BA53369EA86}" type="presOf" srcId="{20EA05DA-6091-413D-8B9A-9905B80EFE7F}" destId="{917A529E-7233-401D-A6F7-4D45DB565236}" srcOrd="2" destOrd="0" presId="urn:microsoft.com/office/officeart/2005/8/layout/gear1"/>
    <dgm:cxn modelId="{FDA686FC-F44D-45D4-9FD9-053A48185B90}" type="presOf" srcId="{20EA05DA-6091-413D-8B9A-9905B80EFE7F}" destId="{AD9232A0-6F89-48A8-ACAC-A3511A4FD500}" srcOrd="3" destOrd="0" presId="urn:microsoft.com/office/officeart/2005/8/layout/gear1"/>
    <dgm:cxn modelId="{0116185E-DB75-4E2A-AEFE-DD48B474661E}" type="presParOf" srcId="{3BB6DCE9-35CF-427A-86F7-B7C81BAEA8FE}" destId="{B200CF21-292D-4157-A681-8AC836D041F8}" srcOrd="0" destOrd="0" presId="urn:microsoft.com/office/officeart/2005/8/layout/gear1"/>
    <dgm:cxn modelId="{DF2F5C1A-8B82-4F5B-880B-2A5BA59BBF31}" type="presParOf" srcId="{3BB6DCE9-35CF-427A-86F7-B7C81BAEA8FE}" destId="{07140901-1860-40E1-AA6E-779F16483DF5}" srcOrd="1" destOrd="0" presId="urn:microsoft.com/office/officeart/2005/8/layout/gear1"/>
    <dgm:cxn modelId="{A778FA39-9F20-4600-86EC-022B85E605B5}" type="presParOf" srcId="{3BB6DCE9-35CF-427A-86F7-B7C81BAEA8FE}" destId="{152F7155-3278-41DE-B252-CB7CC9928A00}" srcOrd="2" destOrd="0" presId="urn:microsoft.com/office/officeart/2005/8/layout/gear1"/>
    <dgm:cxn modelId="{2BEC638B-A5BE-4F97-ADBE-82DF009A0267}" type="presParOf" srcId="{3BB6DCE9-35CF-427A-86F7-B7C81BAEA8FE}" destId="{C79E2F5C-C5D1-4A35-A3A0-3A99F23D8454}" srcOrd="3" destOrd="0" presId="urn:microsoft.com/office/officeart/2005/8/layout/gear1"/>
    <dgm:cxn modelId="{6AE840EB-941F-4FEF-AAAA-CA36B664B219}" type="presParOf" srcId="{3BB6DCE9-35CF-427A-86F7-B7C81BAEA8FE}" destId="{BBDEC1F0-CC18-40E8-94FE-1AC0287717ED}" srcOrd="4" destOrd="0" presId="urn:microsoft.com/office/officeart/2005/8/layout/gear1"/>
    <dgm:cxn modelId="{5FBABB15-12B4-4D5D-978D-BD5CE447A089}" type="presParOf" srcId="{3BB6DCE9-35CF-427A-86F7-B7C81BAEA8FE}" destId="{3814B6F6-3F66-415B-AEF6-46165D0F88EC}" srcOrd="5" destOrd="0" presId="urn:microsoft.com/office/officeart/2005/8/layout/gear1"/>
    <dgm:cxn modelId="{57F5344C-2F70-4B5F-8812-F56BB0629FE6}" type="presParOf" srcId="{3BB6DCE9-35CF-427A-86F7-B7C81BAEA8FE}" destId="{66C04081-1B28-4676-85C1-70C1C9D295CE}" srcOrd="6" destOrd="0" presId="urn:microsoft.com/office/officeart/2005/8/layout/gear1"/>
    <dgm:cxn modelId="{048CAD10-5F3F-429F-8DE3-CFBE64B52A52}" type="presParOf" srcId="{3BB6DCE9-35CF-427A-86F7-B7C81BAEA8FE}" destId="{E1CC8EA4-1F93-4DDC-9A32-D2D65B2CCCF6}" srcOrd="7" destOrd="0" presId="urn:microsoft.com/office/officeart/2005/8/layout/gear1"/>
    <dgm:cxn modelId="{BB870BD1-72BE-46B2-A686-6BCEE326F1AD}" type="presParOf" srcId="{3BB6DCE9-35CF-427A-86F7-B7C81BAEA8FE}" destId="{C2AD8F31-0492-40F1-8D40-572F21142B86}" srcOrd="8" destOrd="0" presId="urn:microsoft.com/office/officeart/2005/8/layout/gear1"/>
    <dgm:cxn modelId="{673EF696-9231-450F-86D1-34EDA77F93CC}" type="presParOf" srcId="{3BB6DCE9-35CF-427A-86F7-B7C81BAEA8FE}" destId="{9711C1A2-C624-435E-96C4-D836718D0326}" srcOrd="9" destOrd="0" presId="urn:microsoft.com/office/officeart/2005/8/layout/gear1"/>
    <dgm:cxn modelId="{824C2ABC-404D-4A2C-89BA-72C6A631C648}" type="presParOf" srcId="{3BB6DCE9-35CF-427A-86F7-B7C81BAEA8FE}" destId="{917A529E-7233-401D-A6F7-4D45DB565236}" srcOrd="10" destOrd="0" presId="urn:microsoft.com/office/officeart/2005/8/layout/gear1"/>
    <dgm:cxn modelId="{74E976FB-4F8F-4EB7-B0A6-D2CF6A6493DD}" type="presParOf" srcId="{3BB6DCE9-35CF-427A-86F7-B7C81BAEA8FE}" destId="{AD9232A0-6F89-48A8-ACAC-A3511A4FD500}" srcOrd="11" destOrd="0" presId="urn:microsoft.com/office/officeart/2005/8/layout/gear1"/>
    <dgm:cxn modelId="{4E63B0EC-20F4-4494-9663-DBA5AE3AEF72}" type="presParOf" srcId="{3BB6DCE9-35CF-427A-86F7-B7C81BAEA8FE}" destId="{1417011E-49E2-44E1-9178-C506D96D2182}" srcOrd="12" destOrd="0" presId="urn:microsoft.com/office/officeart/2005/8/layout/gear1"/>
    <dgm:cxn modelId="{55D36984-AF3B-499A-B91C-967FDA312E8A}" type="presParOf" srcId="{3BB6DCE9-35CF-427A-86F7-B7C81BAEA8FE}" destId="{599B38F8-090C-47E6-8F28-AD79E97BF6F1}" srcOrd="13" destOrd="0" presId="urn:microsoft.com/office/officeart/2005/8/layout/gear1"/>
    <dgm:cxn modelId="{93AD8F45-B622-406D-A8B2-691BB3D7FE41}" type="presParOf" srcId="{3BB6DCE9-35CF-427A-86F7-B7C81BAEA8FE}" destId="{754248E3-DEFA-4818-9B6D-A7D3891FD939}" srcOrd="14" destOrd="0" presId="urn:microsoft.com/office/officeart/2005/8/layout/gear1"/>
    <dgm:cxn modelId="{C69A2DC6-2EB1-47D5-8DFD-A2FDCA7B3375}" type="presParOf" srcId="{3BB6DCE9-35CF-427A-86F7-B7C81BAEA8FE}" destId="{78733DDE-70F8-4FDE-B3A6-51575A373EE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A21A-54C9-48EB-A721-DFD93F689BB4}">
      <dsp:nvSpPr>
        <dsp:cNvPr id="0" name=""/>
        <dsp:cNvSpPr/>
      </dsp:nvSpPr>
      <dsp:spPr>
        <a:xfrm>
          <a:off x="136181" y="1865410"/>
          <a:ext cx="1570382" cy="51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Phase 1: Background and Context</a:t>
          </a:r>
        </a:p>
      </dsp:txBody>
      <dsp:txXfrm>
        <a:off x="136181" y="1865410"/>
        <a:ext cx="1570382" cy="517512"/>
      </dsp:txXfrm>
    </dsp:sp>
    <dsp:sp modelId="{F11CB039-71EC-4CF0-82BC-DFC6F4E1EE0E}">
      <dsp:nvSpPr>
        <dsp:cNvPr id="0" name=""/>
        <dsp:cNvSpPr/>
      </dsp:nvSpPr>
      <dsp:spPr>
        <a:xfrm>
          <a:off x="4104" y="2891360"/>
          <a:ext cx="1920813" cy="96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Project Start-Up (October 20, 2022)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Data Collection, Research &amp; Analysis</a:t>
          </a:r>
        </a:p>
      </dsp:txBody>
      <dsp:txXfrm>
        <a:off x="4104" y="2891360"/>
        <a:ext cx="1920813" cy="969565"/>
      </dsp:txXfrm>
    </dsp:sp>
    <dsp:sp modelId="{84B80AA1-AE4E-4414-B960-57BDAF9CA9B7}">
      <dsp:nvSpPr>
        <dsp:cNvPr id="0" name=""/>
        <dsp:cNvSpPr/>
      </dsp:nvSpPr>
      <dsp:spPr>
        <a:xfrm>
          <a:off x="177535" y="1642710"/>
          <a:ext cx="124916" cy="124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3FE0-8523-4813-9711-741EE7A0E2D6}">
      <dsp:nvSpPr>
        <dsp:cNvPr id="0" name=""/>
        <dsp:cNvSpPr/>
      </dsp:nvSpPr>
      <dsp:spPr>
        <a:xfrm>
          <a:off x="264976" y="1467826"/>
          <a:ext cx="124916" cy="124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8EC2B-75CB-4AE9-AA30-E1AE514F14F3}">
      <dsp:nvSpPr>
        <dsp:cNvPr id="0" name=""/>
        <dsp:cNvSpPr/>
      </dsp:nvSpPr>
      <dsp:spPr>
        <a:xfrm>
          <a:off x="474837" y="1502803"/>
          <a:ext cx="196297" cy="196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1530-8A8D-4F1F-872B-447DE1E3F6B8}">
      <dsp:nvSpPr>
        <dsp:cNvPr id="0" name=""/>
        <dsp:cNvSpPr/>
      </dsp:nvSpPr>
      <dsp:spPr>
        <a:xfrm>
          <a:off x="649720" y="1310431"/>
          <a:ext cx="124916" cy="124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FB775-D616-4747-A7D4-613FE467E25A}">
      <dsp:nvSpPr>
        <dsp:cNvPr id="0" name=""/>
        <dsp:cNvSpPr/>
      </dsp:nvSpPr>
      <dsp:spPr>
        <a:xfrm>
          <a:off x="877069" y="1240478"/>
          <a:ext cx="124916" cy="124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D6B83-2265-4420-9806-7F3636EBF17E}">
      <dsp:nvSpPr>
        <dsp:cNvPr id="0" name=""/>
        <dsp:cNvSpPr/>
      </dsp:nvSpPr>
      <dsp:spPr>
        <a:xfrm>
          <a:off x="1156882" y="1362896"/>
          <a:ext cx="124916" cy="124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B7D0B-1E82-4562-9C9A-DE88FE3C7435}">
      <dsp:nvSpPr>
        <dsp:cNvPr id="0" name=""/>
        <dsp:cNvSpPr/>
      </dsp:nvSpPr>
      <dsp:spPr>
        <a:xfrm>
          <a:off x="1331766" y="1450338"/>
          <a:ext cx="196297" cy="196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CEEA4-1C2D-4488-AAA0-0E9C136AD521}">
      <dsp:nvSpPr>
        <dsp:cNvPr id="0" name=""/>
        <dsp:cNvSpPr/>
      </dsp:nvSpPr>
      <dsp:spPr>
        <a:xfrm>
          <a:off x="1576602" y="1642710"/>
          <a:ext cx="124916" cy="124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30A9-4986-49BA-BF74-227EC5D5C510}">
      <dsp:nvSpPr>
        <dsp:cNvPr id="0" name=""/>
        <dsp:cNvSpPr/>
      </dsp:nvSpPr>
      <dsp:spPr>
        <a:xfrm>
          <a:off x="1681533" y="1835082"/>
          <a:ext cx="124916" cy="124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E0294-110F-4CCD-BFFE-D9D22DC71DCB}">
      <dsp:nvSpPr>
        <dsp:cNvPr id="0" name=""/>
        <dsp:cNvSpPr/>
      </dsp:nvSpPr>
      <dsp:spPr>
        <a:xfrm>
          <a:off x="772138" y="1467826"/>
          <a:ext cx="321214" cy="3212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888A-4C38-4693-AA8C-570E94018FD6}">
      <dsp:nvSpPr>
        <dsp:cNvPr id="0" name=""/>
        <dsp:cNvSpPr/>
      </dsp:nvSpPr>
      <dsp:spPr>
        <a:xfrm>
          <a:off x="90093" y="2132384"/>
          <a:ext cx="124916" cy="124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17743-AC98-4965-B774-3C33459883AD}">
      <dsp:nvSpPr>
        <dsp:cNvPr id="0" name=""/>
        <dsp:cNvSpPr/>
      </dsp:nvSpPr>
      <dsp:spPr>
        <a:xfrm>
          <a:off x="195023" y="2289779"/>
          <a:ext cx="196297" cy="196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285EA-CDD0-4BC4-9BDD-4217332DC979}">
      <dsp:nvSpPr>
        <dsp:cNvPr id="0" name=""/>
        <dsp:cNvSpPr/>
      </dsp:nvSpPr>
      <dsp:spPr>
        <a:xfrm>
          <a:off x="457348" y="2429686"/>
          <a:ext cx="285524" cy="2855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9EDE-AA70-4DDC-83A2-E06E67BEF946}">
      <dsp:nvSpPr>
        <dsp:cNvPr id="0" name=""/>
        <dsp:cNvSpPr/>
      </dsp:nvSpPr>
      <dsp:spPr>
        <a:xfrm>
          <a:off x="824604" y="2657034"/>
          <a:ext cx="124916" cy="124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6D8A8-239E-413C-88C6-D16846E5E474}">
      <dsp:nvSpPr>
        <dsp:cNvPr id="0" name=""/>
        <dsp:cNvSpPr/>
      </dsp:nvSpPr>
      <dsp:spPr>
        <a:xfrm>
          <a:off x="894557" y="2429686"/>
          <a:ext cx="196297" cy="1962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69544-9297-4E94-AB05-385BA5672D57}">
      <dsp:nvSpPr>
        <dsp:cNvPr id="0" name=""/>
        <dsp:cNvSpPr/>
      </dsp:nvSpPr>
      <dsp:spPr>
        <a:xfrm>
          <a:off x="1069440" y="2674522"/>
          <a:ext cx="124916" cy="124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AFF85-7280-4BC2-AA2A-617168226A39}">
      <dsp:nvSpPr>
        <dsp:cNvPr id="0" name=""/>
        <dsp:cNvSpPr/>
      </dsp:nvSpPr>
      <dsp:spPr>
        <a:xfrm>
          <a:off x="1226836" y="2394709"/>
          <a:ext cx="285524" cy="2855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C40-56B1-4975-AC3C-4C49A8D9FBA6}">
      <dsp:nvSpPr>
        <dsp:cNvPr id="0" name=""/>
        <dsp:cNvSpPr/>
      </dsp:nvSpPr>
      <dsp:spPr>
        <a:xfrm>
          <a:off x="1611579" y="2324755"/>
          <a:ext cx="196297" cy="196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30ED-F776-41B5-AF3E-AA5931E57D71}">
      <dsp:nvSpPr>
        <dsp:cNvPr id="0" name=""/>
        <dsp:cNvSpPr/>
      </dsp:nvSpPr>
      <dsp:spPr>
        <a:xfrm>
          <a:off x="1924917" y="1502512"/>
          <a:ext cx="576498" cy="110059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E1F50-E2C1-4EA2-BC28-0CAF82594965}">
      <dsp:nvSpPr>
        <dsp:cNvPr id="0" name=""/>
        <dsp:cNvSpPr/>
      </dsp:nvSpPr>
      <dsp:spPr>
        <a:xfrm>
          <a:off x="2501415" y="1503047"/>
          <a:ext cx="1572268" cy="110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Phase 2: Community Consultation</a:t>
          </a:r>
        </a:p>
      </dsp:txBody>
      <dsp:txXfrm>
        <a:off x="2501415" y="1503047"/>
        <a:ext cx="1572268" cy="1100588"/>
      </dsp:txXfrm>
    </dsp:sp>
    <dsp:sp modelId="{511FE82D-CD23-46F8-A8D9-B046A8B73256}">
      <dsp:nvSpPr>
        <dsp:cNvPr id="0" name=""/>
        <dsp:cNvSpPr/>
      </dsp:nvSpPr>
      <dsp:spPr>
        <a:xfrm>
          <a:off x="2501415" y="2891360"/>
          <a:ext cx="1572268" cy="96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Inventory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dirty="0"/>
            <a:t>Stakeholder  Consultation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Needs Analysis (ongoing)</a:t>
          </a:r>
        </a:p>
      </dsp:txBody>
      <dsp:txXfrm>
        <a:off x="2501415" y="2891360"/>
        <a:ext cx="1572268" cy="969565"/>
      </dsp:txXfrm>
    </dsp:sp>
    <dsp:sp modelId="{07FFA84A-AEBD-4593-A382-00736AC8A35F}">
      <dsp:nvSpPr>
        <dsp:cNvPr id="0" name=""/>
        <dsp:cNvSpPr/>
      </dsp:nvSpPr>
      <dsp:spPr>
        <a:xfrm>
          <a:off x="4073684" y="1502512"/>
          <a:ext cx="576498" cy="110059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622E6-1E4B-45B6-959A-DF66CEE70EA6}">
      <dsp:nvSpPr>
        <dsp:cNvPr id="0" name=""/>
        <dsp:cNvSpPr/>
      </dsp:nvSpPr>
      <dsp:spPr>
        <a:xfrm>
          <a:off x="4710778" y="1503047"/>
          <a:ext cx="1714040" cy="110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Phase 3: Strategic Directions</a:t>
          </a:r>
        </a:p>
      </dsp:txBody>
      <dsp:txXfrm>
        <a:off x="4710778" y="1503047"/>
        <a:ext cx="1714040" cy="1100588"/>
      </dsp:txXfrm>
    </dsp:sp>
    <dsp:sp modelId="{45A7C84A-249F-4A16-A2B8-7B54CA9AE1A8}">
      <dsp:nvSpPr>
        <dsp:cNvPr id="0" name=""/>
        <dsp:cNvSpPr/>
      </dsp:nvSpPr>
      <dsp:spPr>
        <a:xfrm>
          <a:off x="4650183" y="2891360"/>
          <a:ext cx="1835230" cy="96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Develop Options/ Directions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Staff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4650183" y="2891360"/>
        <a:ext cx="1835230" cy="969565"/>
      </dsp:txXfrm>
    </dsp:sp>
    <dsp:sp modelId="{741B0F1D-54B8-4F49-B589-7302785C1856}">
      <dsp:nvSpPr>
        <dsp:cNvPr id="0" name=""/>
        <dsp:cNvSpPr/>
      </dsp:nvSpPr>
      <dsp:spPr>
        <a:xfrm>
          <a:off x="6485414" y="1502512"/>
          <a:ext cx="576498" cy="1100598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75557-8790-4E83-BE74-826EC930BC49}">
      <dsp:nvSpPr>
        <dsp:cNvPr id="0" name=""/>
        <dsp:cNvSpPr/>
      </dsp:nvSpPr>
      <dsp:spPr>
        <a:xfrm>
          <a:off x="7200303" y="1361207"/>
          <a:ext cx="1481644" cy="14628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Phase 4: </a:t>
          </a:r>
          <a:r>
            <a:rPr lang="en-CA" sz="1200" b="1" kern="1200" dirty="0"/>
            <a:t>Implementation Plan</a:t>
          </a:r>
        </a:p>
      </dsp:txBody>
      <dsp:txXfrm>
        <a:off x="7417285" y="1575441"/>
        <a:ext cx="1047680" cy="1034413"/>
      </dsp:txXfrm>
    </dsp:sp>
    <dsp:sp modelId="{CF027E90-A964-4474-BCD8-0C11AEC54665}">
      <dsp:nvSpPr>
        <dsp:cNvPr id="0" name=""/>
        <dsp:cNvSpPr/>
      </dsp:nvSpPr>
      <dsp:spPr>
        <a:xfrm>
          <a:off x="7061913" y="2891360"/>
          <a:ext cx="1758425" cy="96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Develop Recommendations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Draft Master 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Community Consultation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Implementation Framework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Presentation to Council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Master Plan Finalization</a:t>
          </a:r>
        </a:p>
      </dsp:txBody>
      <dsp:txXfrm>
        <a:off x="7061913" y="2891360"/>
        <a:ext cx="1758425" cy="96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0CF21-292D-4157-A681-8AC836D041F8}">
      <dsp:nvSpPr>
        <dsp:cNvPr id="0" name=""/>
        <dsp:cNvSpPr/>
      </dsp:nvSpPr>
      <dsp:spPr>
        <a:xfrm>
          <a:off x="3793419" y="2487866"/>
          <a:ext cx="3062739" cy="306273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Community Consultation</a:t>
          </a:r>
        </a:p>
      </dsp:txBody>
      <dsp:txXfrm>
        <a:off x="4409166" y="3205298"/>
        <a:ext cx="1831245" cy="1574311"/>
      </dsp:txXfrm>
    </dsp:sp>
    <dsp:sp modelId="{C79E2F5C-C5D1-4A35-A3A0-3A99F23D8454}">
      <dsp:nvSpPr>
        <dsp:cNvPr id="0" name=""/>
        <dsp:cNvSpPr/>
      </dsp:nvSpPr>
      <dsp:spPr>
        <a:xfrm>
          <a:off x="2198802" y="4345172"/>
          <a:ext cx="2423660" cy="124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Online presence and social media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Community workshop (January 2023)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Public online survey (closed on November 23, 158 responses)</a:t>
          </a:r>
        </a:p>
      </dsp:txBody>
      <dsp:txXfrm>
        <a:off x="2235163" y="4381533"/>
        <a:ext cx="2350938" cy="1168735"/>
      </dsp:txXfrm>
    </dsp:sp>
    <dsp:sp modelId="{BBDEC1F0-CC18-40E8-94FE-1AC0287717ED}">
      <dsp:nvSpPr>
        <dsp:cNvPr id="0" name=""/>
        <dsp:cNvSpPr/>
      </dsp:nvSpPr>
      <dsp:spPr>
        <a:xfrm>
          <a:off x="1891692" y="1644176"/>
          <a:ext cx="2466986" cy="246698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External Stakeholder Consultation</a:t>
          </a:r>
        </a:p>
      </dsp:txBody>
      <dsp:txXfrm>
        <a:off x="2512763" y="2269001"/>
        <a:ext cx="1224844" cy="1217336"/>
      </dsp:txXfrm>
    </dsp:sp>
    <dsp:sp modelId="{E1CC8EA4-1F93-4DDC-9A32-D2D65B2CCCF6}">
      <dsp:nvSpPr>
        <dsp:cNvPr id="0" name=""/>
        <dsp:cNvSpPr/>
      </dsp:nvSpPr>
      <dsp:spPr>
        <a:xfrm>
          <a:off x="0" y="388211"/>
          <a:ext cx="1957786" cy="197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External stakeholder interviews (November 2022)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User Group Meeting (November 28 – by invitation only)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User Group online survey (closes December 15)</a:t>
          </a:r>
        </a:p>
      </dsp:txBody>
      <dsp:txXfrm>
        <a:off x="57342" y="445553"/>
        <a:ext cx="1843102" cy="1865126"/>
      </dsp:txXfrm>
    </dsp:sp>
    <dsp:sp modelId="{C2AD8F31-0492-40F1-8D40-572F21142B86}">
      <dsp:nvSpPr>
        <dsp:cNvPr id="0" name=""/>
        <dsp:cNvSpPr/>
      </dsp:nvSpPr>
      <dsp:spPr>
        <a:xfrm rot="20700000">
          <a:off x="3259059" y="227234"/>
          <a:ext cx="2182443" cy="218244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Internal Stakeholder Consultation</a:t>
          </a:r>
        </a:p>
      </dsp:txBody>
      <dsp:txXfrm rot="-20700000">
        <a:off x="3737733" y="705908"/>
        <a:ext cx="1225095" cy="1225095"/>
      </dsp:txXfrm>
    </dsp:sp>
    <dsp:sp modelId="{1417011E-49E2-44E1-9178-C506D96D2182}">
      <dsp:nvSpPr>
        <dsp:cNvPr id="0" name=""/>
        <dsp:cNvSpPr/>
      </dsp:nvSpPr>
      <dsp:spPr>
        <a:xfrm>
          <a:off x="5481791" y="738260"/>
          <a:ext cx="2376240" cy="647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Town staff from variety of departments (i.e. finance, planning, recreation, etc.)</a:t>
          </a:r>
        </a:p>
      </dsp:txBody>
      <dsp:txXfrm>
        <a:off x="5500757" y="757226"/>
        <a:ext cx="2338308" cy="609605"/>
      </dsp:txXfrm>
    </dsp:sp>
    <dsp:sp modelId="{599B38F8-090C-47E6-8F28-AD79E97BF6F1}">
      <dsp:nvSpPr>
        <dsp:cNvPr id="0" name=""/>
        <dsp:cNvSpPr/>
      </dsp:nvSpPr>
      <dsp:spPr>
        <a:xfrm>
          <a:off x="3573292" y="2016906"/>
          <a:ext cx="3920307" cy="3920307"/>
        </a:xfrm>
        <a:prstGeom prst="circularArrow">
          <a:avLst>
            <a:gd name="adj1" fmla="val 4688"/>
            <a:gd name="adj2" fmla="val 299029"/>
            <a:gd name="adj3" fmla="val 2541491"/>
            <a:gd name="adj4" fmla="val 1580776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248E3-DEFA-4818-9B6D-A7D3891FD939}">
      <dsp:nvSpPr>
        <dsp:cNvPr id="0" name=""/>
        <dsp:cNvSpPr/>
      </dsp:nvSpPr>
      <dsp:spPr>
        <a:xfrm>
          <a:off x="1616985" y="1265198"/>
          <a:ext cx="2848348" cy="28483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33DDE-70F8-4FDE-B3A6-51575A373EE8}">
      <dsp:nvSpPr>
        <dsp:cNvPr id="0" name=""/>
        <dsp:cNvSpPr/>
      </dsp:nvSpPr>
      <dsp:spPr>
        <a:xfrm>
          <a:off x="2754237" y="-256700"/>
          <a:ext cx="3071092" cy="30710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1EAC64-B042-4BFF-B77F-1BB74AA9C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8583F-076F-4891-96EE-88ECA6B62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01A9F-EBEA-4038-BAF2-887812D3DFF0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6E596-6544-4AE5-A829-5DC5DDF1D9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61165-E7D8-41D3-B2D6-63BE5E9DF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A4D8-B10C-4935-B129-40B6189CC3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96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3E6EA-7F7E-4CD6-BF17-9726845B8155}"/>
              </a:ext>
            </a:extLst>
          </p:cNvPr>
          <p:cNvSpPr/>
          <p:nvPr userDrawn="1"/>
        </p:nvSpPr>
        <p:spPr>
          <a:xfrm>
            <a:off x="0" y="0"/>
            <a:ext cx="10058400" cy="9996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75810-1332-4FD1-8367-AE6A1808D554}"/>
              </a:ext>
            </a:extLst>
          </p:cNvPr>
          <p:cNvSpPr/>
          <p:nvPr userDrawn="1"/>
        </p:nvSpPr>
        <p:spPr>
          <a:xfrm>
            <a:off x="0" y="922149"/>
            <a:ext cx="10058400" cy="18184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2000">
                <a:schemeClr val="tx1">
                  <a:lumMod val="50000"/>
                  <a:lumOff val="50000"/>
                </a:schemeClr>
              </a:gs>
              <a:gs pos="7200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2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1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8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1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4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94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4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2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E75-39F0-440A-B2A7-A3E3E311B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48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E8E4-A48D-4EE8-9FBB-99EE552A9F27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C66D-EB42-4BD0-9704-BD67D64699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9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3173AA8-0CC0-4509-A883-D9CCF36193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10243"/>
            <a:ext cx="10063359" cy="77724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5EFA05-6ADE-408E-B0CD-15D56D59A9B7}"/>
              </a:ext>
            </a:extLst>
          </p:cNvPr>
          <p:cNvSpPr/>
          <p:nvPr/>
        </p:nvSpPr>
        <p:spPr>
          <a:xfrm>
            <a:off x="0" y="3653288"/>
            <a:ext cx="10058400" cy="26496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49660-2E13-4FB2-A68E-175C7BB06EB4}"/>
              </a:ext>
            </a:extLst>
          </p:cNvPr>
          <p:cNvSpPr/>
          <p:nvPr/>
        </p:nvSpPr>
        <p:spPr>
          <a:xfrm>
            <a:off x="0" y="5796443"/>
            <a:ext cx="10058400" cy="232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2000">
                <a:schemeClr val="accent1">
                  <a:lumMod val="50000"/>
                </a:schemeClr>
              </a:gs>
              <a:gs pos="7200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A126A-931E-4A2B-B8EA-F708DEB2AF37}"/>
              </a:ext>
            </a:extLst>
          </p:cNvPr>
          <p:cNvSpPr txBox="1"/>
          <p:nvPr/>
        </p:nvSpPr>
        <p:spPr>
          <a:xfrm>
            <a:off x="550190" y="3877404"/>
            <a:ext cx="91517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MUNICIPALITY OF CENTRE HASTINGS</a:t>
            </a:r>
          </a:p>
          <a:p>
            <a:endParaRPr lang="en-CA" sz="1200" dirty="0"/>
          </a:p>
          <a:p>
            <a:r>
              <a:rPr lang="en-CA" sz="3600" b="1" dirty="0">
                <a:solidFill>
                  <a:srgbClr val="FFC000"/>
                </a:solidFill>
              </a:rPr>
              <a:t>PARKS, RECREATION &amp; CULTURE MASTER PLAN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sz="1400" b="1" i="1" dirty="0">
                <a:solidFill>
                  <a:schemeClr val="bg1"/>
                </a:solidFill>
              </a:rPr>
              <a:t>User Group Workshop: November 28,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E677-1C49-4C6C-BDA5-538AB21F7D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0" y="6527005"/>
            <a:ext cx="2863283" cy="6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10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C5BB3B-AD77-4836-A9ED-5C14DA400E18}"/>
              </a:ext>
            </a:extLst>
          </p:cNvPr>
          <p:cNvGrpSpPr/>
          <p:nvPr/>
        </p:nvGrpSpPr>
        <p:grpSpPr>
          <a:xfrm>
            <a:off x="6262221" y="2441190"/>
            <a:ext cx="3307982" cy="4251627"/>
            <a:chOff x="5726624" y="2441190"/>
            <a:chExt cx="3568349" cy="42516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DA4CB1-190B-40D8-A5D8-ADF6DD8A19A3}"/>
                </a:ext>
              </a:extLst>
            </p:cNvPr>
            <p:cNvGrpSpPr/>
            <p:nvPr/>
          </p:nvGrpSpPr>
          <p:grpSpPr>
            <a:xfrm>
              <a:off x="6858290" y="5354214"/>
              <a:ext cx="2428090" cy="1338603"/>
              <a:chOff x="5667375" y="2360613"/>
              <a:chExt cx="4765676" cy="2627312"/>
            </a:xfrm>
            <a:solidFill>
              <a:srgbClr val="00B050"/>
            </a:solidFill>
          </p:grpSpPr>
          <p:sp>
            <p:nvSpPr>
              <p:cNvPr id="7" name="Freeform 66">
                <a:extLst>
                  <a:ext uri="{FF2B5EF4-FFF2-40B4-BE49-F238E27FC236}">
                    <a16:creationId xmlns:a16="http://schemas.microsoft.com/office/drawing/2014/main" id="{6D807151-DB1D-47D2-B0DE-1EC9885AE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2575" y="2643188"/>
                <a:ext cx="896938" cy="895350"/>
              </a:xfrm>
              <a:custGeom>
                <a:avLst/>
                <a:gdLst>
                  <a:gd name="T0" fmla="*/ 565 w 1130"/>
                  <a:gd name="T1" fmla="*/ 0 h 1130"/>
                  <a:gd name="T2" fmla="*/ 641 w 1130"/>
                  <a:gd name="T3" fmla="*/ 6 h 1130"/>
                  <a:gd name="T4" fmla="*/ 716 w 1130"/>
                  <a:gd name="T5" fmla="*/ 20 h 1130"/>
                  <a:gd name="T6" fmla="*/ 785 w 1130"/>
                  <a:gd name="T7" fmla="*/ 44 h 1130"/>
                  <a:gd name="T8" fmla="*/ 851 w 1130"/>
                  <a:gd name="T9" fmla="*/ 77 h 1130"/>
                  <a:gd name="T10" fmla="*/ 911 w 1130"/>
                  <a:gd name="T11" fmla="*/ 119 h 1130"/>
                  <a:gd name="T12" fmla="*/ 964 w 1130"/>
                  <a:gd name="T13" fmla="*/ 166 h 1130"/>
                  <a:gd name="T14" fmla="*/ 1013 w 1130"/>
                  <a:gd name="T15" fmla="*/ 221 h 1130"/>
                  <a:gd name="T16" fmla="*/ 1053 w 1130"/>
                  <a:gd name="T17" fmla="*/ 279 h 1130"/>
                  <a:gd name="T18" fmla="*/ 1086 w 1130"/>
                  <a:gd name="T19" fmla="*/ 345 h 1130"/>
                  <a:gd name="T20" fmla="*/ 1110 w 1130"/>
                  <a:gd name="T21" fmla="*/ 416 h 1130"/>
                  <a:gd name="T22" fmla="*/ 1124 w 1130"/>
                  <a:gd name="T23" fmla="*/ 488 h 1130"/>
                  <a:gd name="T24" fmla="*/ 1130 w 1130"/>
                  <a:gd name="T25" fmla="*/ 565 h 1130"/>
                  <a:gd name="T26" fmla="*/ 1124 w 1130"/>
                  <a:gd name="T27" fmla="*/ 641 h 1130"/>
                  <a:gd name="T28" fmla="*/ 1110 w 1130"/>
                  <a:gd name="T29" fmla="*/ 714 h 1130"/>
                  <a:gd name="T30" fmla="*/ 1086 w 1130"/>
                  <a:gd name="T31" fmla="*/ 785 h 1130"/>
                  <a:gd name="T32" fmla="*/ 1053 w 1130"/>
                  <a:gd name="T33" fmla="*/ 849 h 1130"/>
                  <a:gd name="T34" fmla="*/ 1013 w 1130"/>
                  <a:gd name="T35" fmla="*/ 909 h 1130"/>
                  <a:gd name="T36" fmla="*/ 964 w 1130"/>
                  <a:gd name="T37" fmla="*/ 964 h 1130"/>
                  <a:gd name="T38" fmla="*/ 911 w 1130"/>
                  <a:gd name="T39" fmla="*/ 1011 h 1130"/>
                  <a:gd name="T40" fmla="*/ 851 w 1130"/>
                  <a:gd name="T41" fmla="*/ 1051 h 1130"/>
                  <a:gd name="T42" fmla="*/ 785 w 1130"/>
                  <a:gd name="T43" fmla="*/ 1084 h 1130"/>
                  <a:gd name="T44" fmla="*/ 716 w 1130"/>
                  <a:gd name="T45" fmla="*/ 1110 h 1130"/>
                  <a:gd name="T46" fmla="*/ 641 w 1130"/>
                  <a:gd name="T47" fmla="*/ 1124 h 1130"/>
                  <a:gd name="T48" fmla="*/ 565 w 1130"/>
                  <a:gd name="T49" fmla="*/ 1130 h 1130"/>
                  <a:gd name="T50" fmla="*/ 488 w 1130"/>
                  <a:gd name="T51" fmla="*/ 1124 h 1130"/>
                  <a:gd name="T52" fmla="*/ 415 w 1130"/>
                  <a:gd name="T53" fmla="*/ 1110 h 1130"/>
                  <a:gd name="T54" fmla="*/ 346 w 1130"/>
                  <a:gd name="T55" fmla="*/ 1084 h 1130"/>
                  <a:gd name="T56" fmla="*/ 281 w 1130"/>
                  <a:gd name="T57" fmla="*/ 1051 h 1130"/>
                  <a:gd name="T58" fmla="*/ 221 w 1130"/>
                  <a:gd name="T59" fmla="*/ 1011 h 1130"/>
                  <a:gd name="T60" fmla="*/ 166 w 1130"/>
                  <a:gd name="T61" fmla="*/ 964 h 1130"/>
                  <a:gd name="T62" fmla="*/ 119 w 1130"/>
                  <a:gd name="T63" fmla="*/ 909 h 1130"/>
                  <a:gd name="T64" fmla="*/ 78 w 1130"/>
                  <a:gd name="T65" fmla="*/ 849 h 1130"/>
                  <a:gd name="T66" fmla="*/ 46 w 1130"/>
                  <a:gd name="T67" fmla="*/ 785 h 1130"/>
                  <a:gd name="T68" fmla="*/ 20 w 1130"/>
                  <a:gd name="T69" fmla="*/ 714 h 1130"/>
                  <a:gd name="T70" fmla="*/ 6 w 1130"/>
                  <a:gd name="T71" fmla="*/ 641 h 1130"/>
                  <a:gd name="T72" fmla="*/ 0 w 1130"/>
                  <a:gd name="T73" fmla="*/ 565 h 1130"/>
                  <a:gd name="T74" fmla="*/ 6 w 1130"/>
                  <a:gd name="T75" fmla="*/ 488 h 1130"/>
                  <a:gd name="T76" fmla="*/ 20 w 1130"/>
                  <a:gd name="T77" fmla="*/ 416 h 1130"/>
                  <a:gd name="T78" fmla="*/ 46 w 1130"/>
                  <a:gd name="T79" fmla="*/ 345 h 1130"/>
                  <a:gd name="T80" fmla="*/ 78 w 1130"/>
                  <a:gd name="T81" fmla="*/ 279 h 1130"/>
                  <a:gd name="T82" fmla="*/ 119 w 1130"/>
                  <a:gd name="T83" fmla="*/ 221 h 1130"/>
                  <a:gd name="T84" fmla="*/ 166 w 1130"/>
                  <a:gd name="T85" fmla="*/ 166 h 1130"/>
                  <a:gd name="T86" fmla="*/ 221 w 1130"/>
                  <a:gd name="T87" fmla="*/ 119 h 1130"/>
                  <a:gd name="T88" fmla="*/ 281 w 1130"/>
                  <a:gd name="T89" fmla="*/ 77 h 1130"/>
                  <a:gd name="T90" fmla="*/ 346 w 1130"/>
                  <a:gd name="T91" fmla="*/ 44 h 1130"/>
                  <a:gd name="T92" fmla="*/ 415 w 1130"/>
                  <a:gd name="T93" fmla="*/ 20 h 1130"/>
                  <a:gd name="T94" fmla="*/ 488 w 1130"/>
                  <a:gd name="T95" fmla="*/ 6 h 1130"/>
                  <a:gd name="T96" fmla="*/ 565 w 1130"/>
                  <a:gd name="T97" fmla="*/ 0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0" h="1130">
                    <a:moveTo>
                      <a:pt x="565" y="0"/>
                    </a:moveTo>
                    <a:lnTo>
                      <a:pt x="641" y="6"/>
                    </a:lnTo>
                    <a:lnTo>
                      <a:pt x="716" y="20"/>
                    </a:lnTo>
                    <a:lnTo>
                      <a:pt x="785" y="44"/>
                    </a:lnTo>
                    <a:lnTo>
                      <a:pt x="851" y="77"/>
                    </a:lnTo>
                    <a:lnTo>
                      <a:pt x="911" y="119"/>
                    </a:lnTo>
                    <a:lnTo>
                      <a:pt x="964" y="166"/>
                    </a:lnTo>
                    <a:lnTo>
                      <a:pt x="1013" y="221"/>
                    </a:lnTo>
                    <a:lnTo>
                      <a:pt x="1053" y="279"/>
                    </a:lnTo>
                    <a:lnTo>
                      <a:pt x="1086" y="345"/>
                    </a:lnTo>
                    <a:lnTo>
                      <a:pt x="1110" y="416"/>
                    </a:lnTo>
                    <a:lnTo>
                      <a:pt x="1124" y="488"/>
                    </a:lnTo>
                    <a:lnTo>
                      <a:pt x="1130" y="565"/>
                    </a:lnTo>
                    <a:lnTo>
                      <a:pt x="1124" y="641"/>
                    </a:lnTo>
                    <a:lnTo>
                      <a:pt x="1110" y="714"/>
                    </a:lnTo>
                    <a:lnTo>
                      <a:pt x="1086" y="785"/>
                    </a:lnTo>
                    <a:lnTo>
                      <a:pt x="1053" y="849"/>
                    </a:lnTo>
                    <a:lnTo>
                      <a:pt x="1013" y="909"/>
                    </a:lnTo>
                    <a:lnTo>
                      <a:pt x="964" y="964"/>
                    </a:lnTo>
                    <a:lnTo>
                      <a:pt x="911" y="1011"/>
                    </a:lnTo>
                    <a:lnTo>
                      <a:pt x="851" y="1051"/>
                    </a:lnTo>
                    <a:lnTo>
                      <a:pt x="785" y="1084"/>
                    </a:lnTo>
                    <a:lnTo>
                      <a:pt x="716" y="1110"/>
                    </a:lnTo>
                    <a:lnTo>
                      <a:pt x="641" y="1124"/>
                    </a:lnTo>
                    <a:lnTo>
                      <a:pt x="565" y="1130"/>
                    </a:lnTo>
                    <a:lnTo>
                      <a:pt x="488" y="1124"/>
                    </a:lnTo>
                    <a:lnTo>
                      <a:pt x="415" y="1110"/>
                    </a:lnTo>
                    <a:lnTo>
                      <a:pt x="346" y="1084"/>
                    </a:lnTo>
                    <a:lnTo>
                      <a:pt x="281" y="1051"/>
                    </a:lnTo>
                    <a:lnTo>
                      <a:pt x="221" y="1011"/>
                    </a:lnTo>
                    <a:lnTo>
                      <a:pt x="166" y="964"/>
                    </a:lnTo>
                    <a:lnTo>
                      <a:pt x="119" y="909"/>
                    </a:lnTo>
                    <a:lnTo>
                      <a:pt x="78" y="849"/>
                    </a:lnTo>
                    <a:lnTo>
                      <a:pt x="46" y="785"/>
                    </a:lnTo>
                    <a:lnTo>
                      <a:pt x="20" y="714"/>
                    </a:lnTo>
                    <a:lnTo>
                      <a:pt x="6" y="641"/>
                    </a:lnTo>
                    <a:lnTo>
                      <a:pt x="0" y="565"/>
                    </a:lnTo>
                    <a:lnTo>
                      <a:pt x="6" y="488"/>
                    </a:lnTo>
                    <a:lnTo>
                      <a:pt x="20" y="416"/>
                    </a:lnTo>
                    <a:lnTo>
                      <a:pt x="46" y="345"/>
                    </a:lnTo>
                    <a:lnTo>
                      <a:pt x="78" y="279"/>
                    </a:lnTo>
                    <a:lnTo>
                      <a:pt x="119" y="221"/>
                    </a:lnTo>
                    <a:lnTo>
                      <a:pt x="166" y="166"/>
                    </a:lnTo>
                    <a:lnTo>
                      <a:pt x="221" y="119"/>
                    </a:lnTo>
                    <a:lnTo>
                      <a:pt x="281" y="77"/>
                    </a:lnTo>
                    <a:lnTo>
                      <a:pt x="346" y="44"/>
                    </a:lnTo>
                    <a:lnTo>
                      <a:pt x="415" y="20"/>
                    </a:lnTo>
                    <a:lnTo>
                      <a:pt x="488" y="6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" name="Freeform 67">
                <a:extLst>
                  <a:ext uri="{FF2B5EF4-FFF2-40B4-BE49-F238E27FC236}">
                    <a16:creationId xmlns:a16="http://schemas.microsoft.com/office/drawing/2014/main" id="{F4220AD5-ED61-42AB-9690-0356D74B9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2614611"/>
                <a:ext cx="895351" cy="895351"/>
              </a:xfrm>
              <a:custGeom>
                <a:avLst/>
                <a:gdLst>
                  <a:gd name="T0" fmla="*/ 565 w 1130"/>
                  <a:gd name="T1" fmla="*/ 0 h 1130"/>
                  <a:gd name="T2" fmla="*/ 641 w 1130"/>
                  <a:gd name="T3" fmla="*/ 6 h 1130"/>
                  <a:gd name="T4" fmla="*/ 714 w 1130"/>
                  <a:gd name="T5" fmla="*/ 20 h 1130"/>
                  <a:gd name="T6" fmla="*/ 783 w 1130"/>
                  <a:gd name="T7" fmla="*/ 44 h 1130"/>
                  <a:gd name="T8" fmla="*/ 849 w 1130"/>
                  <a:gd name="T9" fmla="*/ 77 h 1130"/>
                  <a:gd name="T10" fmla="*/ 909 w 1130"/>
                  <a:gd name="T11" fmla="*/ 119 h 1130"/>
                  <a:gd name="T12" fmla="*/ 964 w 1130"/>
                  <a:gd name="T13" fmla="*/ 166 h 1130"/>
                  <a:gd name="T14" fmla="*/ 1011 w 1130"/>
                  <a:gd name="T15" fmla="*/ 221 h 1130"/>
                  <a:gd name="T16" fmla="*/ 1051 w 1130"/>
                  <a:gd name="T17" fmla="*/ 279 h 1130"/>
                  <a:gd name="T18" fmla="*/ 1084 w 1130"/>
                  <a:gd name="T19" fmla="*/ 345 h 1130"/>
                  <a:gd name="T20" fmla="*/ 1110 w 1130"/>
                  <a:gd name="T21" fmla="*/ 416 h 1130"/>
                  <a:gd name="T22" fmla="*/ 1124 w 1130"/>
                  <a:gd name="T23" fmla="*/ 488 h 1130"/>
                  <a:gd name="T24" fmla="*/ 1130 w 1130"/>
                  <a:gd name="T25" fmla="*/ 565 h 1130"/>
                  <a:gd name="T26" fmla="*/ 1124 w 1130"/>
                  <a:gd name="T27" fmla="*/ 641 h 1130"/>
                  <a:gd name="T28" fmla="*/ 1110 w 1130"/>
                  <a:gd name="T29" fmla="*/ 714 h 1130"/>
                  <a:gd name="T30" fmla="*/ 1084 w 1130"/>
                  <a:gd name="T31" fmla="*/ 785 h 1130"/>
                  <a:gd name="T32" fmla="*/ 1051 w 1130"/>
                  <a:gd name="T33" fmla="*/ 849 h 1130"/>
                  <a:gd name="T34" fmla="*/ 1011 w 1130"/>
                  <a:gd name="T35" fmla="*/ 909 h 1130"/>
                  <a:gd name="T36" fmla="*/ 964 w 1130"/>
                  <a:gd name="T37" fmla="*/ 964 h 1130"/>
                  <a:gd name="T38" fmla="*/ 909 w 1130"/>
                  <a:gd name="T39" fmla="*/ 1011 h 1130"/>
                  <a:gd name="T40" fmla="*/ 849 w 1130"/>
                  <a:gd name="T41" fmla="*/ 1051 h 1130"/>
                  <a:gd name="T42" fmla="*/ 783 w 1130"/>
                  <a:gd name="T43" fmla="*/ 1084 h 1130"/>
                  <a:gd name="T44" fmla="*/ 714 w 1130"/>
                  <a:gd name="T45" fmla="*/ 1110 h 1130"/>
                  <a:gd name="T46" fmla="*/ 641 w 1130"/>
                  <a:gd name="T47" fmla="*/ 1124 h 1130"/>
                  <a:gd name="T48" fmla="*/ 565 w 1130"/>
                  <a:gd name="T49" fmla="*/ 1130 h 1130"/>
                  <a:gd name="T50" fmla="*/ 488 w 1130"/>
                  <a:gd name="T51" fmla="*/ 1124 h 1130"/>
                  <a:gd name="T52" fmla="*/ 414 w 1130"/>
                  <a:gd name="T53" fmla="*/ 1110 h 1130"/>
                  <a:gd name="T54" fmla="*/ 344 w 1130"/>
                  <a:gd name="T55" fmla="*/ 1084 h 1130"/>
                  <a:gd name="T56" fmla="*/ 279 w 1130"/>
                  <a:gd name="T57" fmla="*/ 1051 h 1130"/>
                  <a:gd name="T58" fmla="*/ 219 w 1130"/>
                  <a:gd name="T59" fmla="*/ 1011 h 1130"/>
                  <a:gd name="T60" fmla="*/ 166 w 1130"/>
                  <a:gd name="T61" fmla="*/ 964 h 1130"/>
                  <a:gd name="T62" fmla="*/ 117 w 1130"/>
                  <a:gd name="T63" fmla="*/ 909 h 1130"/>
                  <a:gd name="T64" fmla="*/ 77 w 1130"/>
                  <a:gd name="T65" fmla="*/ 849 h 1130"/>
                  <a:gd name="T66" fmla="*/ 44 w 1130"/>
                  <a:gd name="T67" fmla="*/ 785 h 1130"/>
                  <a:gd name="T68" fmla="*/ 20 w 1130"/>
                  <a:gd name="T69" fmla="*/ 714 h 1130"/>
                  <a:gd name="T70" fmla="*/ 6 w 1130"/>
                  <a:gd name="T71" fmla="*/ 641 h 1130"/>
                  <a:gd name="T72" fmla="*/ 0 w 1130"/>
                  <a:gd name="T73" fmla="*/ 565 h 1130"/>
                  <a:gd name="T74" fmla="*/ 6 w 1130"/>
                  <a:gd name="T75" fmla="*/ 488 h 1130"/>
                  <a:gd name="T76" fmla="*/ 20 w 1130"/>
                  <a:gd name="T77" fmla="*/ 416 h 1130"/>
                  <a:gd name="T78" fmla="*/ 44 w 1130"/>
                  <a:gd name="T79" fmla="*/ 345 h 1130"/>
                  <a:gd name="T80" fmla="*/ 77 w 1130"/>
                  <a:gd name="T81" fmla="*/ 279 h 1130"/>
                  <a:gd name="T82" fmla="*/ 117 w 1130"/>
                  <a:gd name="T83" fmla="*/ 221 h 1130"/>
                  <a:gd name="T84" fmla="*/ 166 w 1130"/>
                  <a:gd name="T85" fmla="*/ 166 h 1130"/>
                  <a:gd name="T86" fmla="*/ 219 w 1130"/>
                  <a:gd name="T87" fmla="*/ 119 h 1130"/>
                  <a:gd name="T88" fmla="*/ 279 w 1130"/>
                  <a:gd name="T89" fmla="*/ 77 h 1130"/>
                  <a:gd name="T90" fmla="*/ 344 w 1130"/>
                  <a:gd name="T91" fmla="*/ 44 h 1130"/>
                  <a:gd name="T92" fmla="*/ 414 w 1130"/>
                  <a:gd name="T93" fmla="*/ 20 h 1130"/>
                  <a:gd name="T94" fmla="*/ 488 w 1130"/>
                  <a:gd name="T95" fmla="*/ 6 h 1130"/>
                  <a:gd name="T96" fmla="*/ 565 w 1130"/>
                  <a:gd name="T97" fmla="*/ 0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0" h="1130">
                    <a:moveTo>
                      <a:pt x="565" y="0"/>
                    </a:moveTo>
                    <a:lnTo>
                      <a:pt x="641" y="6"/>
                    </a:lnTo>
                    <a:lnTo>
                      <a:pt x="714" y="20"/>
                    </a:lnTo>
                    <a:lnTo>
                      <a:pt x="783" y="44"/>
                    </a:lnTo>
                    <a:lnTo>
                      <a:pt x="849" y="77"/>
                    </a:lnTo>
                    <a:lnTo>
                      <a:pt x="909" y="119"/>
                    </a:lnTo>
                    <a:lnTo>
                      <a:pt x="964" y="166"/>
                    </a:lnTo>
                    <a:lnTo>
                      <a:pt x="1011" y="221"/>
                    </a:lnTo>
                    <a:lnTo>
                      <a:pt x="1051" y="279"/>
                    </a:lnTo>
                    <a:lnTo>
                      <a:pt x="1084" y="345"/>
                    </a:lnTo>
                    <a:lnTo>
                      <a:pt x="1110" y="416"/>
                    </a:lnTo>
                    <a:lnTo>
                      <a:pt x="1124" y="488"/>
                    </a:lnTo>
                    <a:lnTo>
                      <a:pt x="1130" y="565"/>
                    </a:lnTo>
                    <a:lnTo>
                      <a:pt x="1124" y="641"/>
                    </a:lnTo>
                    <a:lnTo>
                      <a:pt x="1110" y="714"/>
                    </a:lnTo>
                    <a:lnTo>
                      <a:pt x="1084" y="785"/>
                    </a:lnTo>
                    <a:lnTo>
                      <a:pt x="1051" y="849"/>
                    </a:lnTo>
                    <a:lnTo>
                      <a:pt x="1011" y="909"/>
                    </a:lnTo>
                    <a:lnTo>
                      <a:pt x="964" y="964"/>
                    </a:lnTo>
                    <a:lnTo>
                      <a:pt x="909" y="1011"/>
                    </a:lnTo>
                    <a:lnTo>
                      <a:pt x="849" y="1051"/>
                    </a:lnTo>
                    <a:lnTo>
                      <a:pt x="783" y="1084"/>
                    </a:lnTo>
                    <a:lnTo>
                      <a:pt x="714" y="1110"/>
                    </a:lnTo>
                    <a:lnTo>
                      <a:pt x="641" y="1124"/>
                    </a:lnTo>
                    <a:lnTo>
                      <a:pt x="565" y="1130"/>
                    </a:lnTo>
                    <a:lnTo>
                      <a:pt x="488" y="1124"/>
                    </a:lnTo>
                    <a:lnTo>
                      <a:pt x="414" y="1110"/>
                    </a:lnTo>
                    <a:lnTo>
                      <a:pt x="344" y="1084"/>
                    </a:lnTo>
                    <a:lnTo>
                      <a:pt x="279" y="1051"/>
                    </a:lnTo>
                    <a:lnTo>
                      <a:pt x="219" y="1011"/>
                    </a:lnTo>
                    <a:lnTo>
                      <a:pt x="166" y="964"/>
                    </a:lnTo>
                    <a:lnTo>
                      <a:pt x="117" y="909"/>
                    </a:lnTo>
                    <a:lnTo>
                      <a:pt x="77" y="849"/>
                    </a:lnTo>
                    <a:lnTo>
                      <a:pt x="44" y="785"/>
                    </a:lnTo>
                    <a:lnTo>
                      <a:pt x="20" y="714"/>
                    </a:lnTo>
                    <a:lnTo>
                      <a:pt x="6" y="641"/>
                    </a:lnTo>
                    <a:lnTo>
                      <a:pt x="0" y="565"/>
                    </a:lnTo>
                    <a:lnTo>
                      <a:pt x="6" y="488"/>
                    </a:lnTo>
                    <a:lnTo>
                      <a:pt x="20" y="416"/>
                    </a:lnTo>
                    <a:lnTo>
                      <a:pt x="44" y="345"/>
                    </a:lnTo>
                    <a:lnTo>
                      <a:pt x="77" y="279"/>
                    </a:lnTo>
                    <a:lnTo>
                      <a:pt x="117" y="221"/>
                    </a:lnTo>
                    <a:lnTo>
                      <a:pt x="166" y="166"/>
                    </a:lnTo>
                    <a:lnTo>
                      <a:pt x="219" y="119"/>
                    </a:lnTo>
                    <a:lnTo>
                      <a:pt x="279" y="77"/>
                    </a:lnTo>
                    <a:lnTo>
                      <a:pt x="344" y="44"/>
                    </a:lnTo>
                    <a:lnTo>
                      <a:pt x="414" y="20"/>
                    </a:lnTo>
                    <a:lnTo>
                      <a:pt x="488" y="6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" name="Freeform 68">
                <a:extLst>
                  <a:ext uri="{FF2B5EF4-FFF2-40B4-BE49-F238E27FC236}">
                    <a16:creationId xmlns:a16="http://schemas.microsoft.com/office/drawing/2014/main" id="{1928083B-CD1B-4C9D-97F9-3CD326BB0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613" y="3843338"/>
                <a:ext cx="1341438" cy="811213"/>
              </a:xfrm>
              <a:custGeom>
                <a:avLst/>
                <a:gdLst>
                  <a:gd name="T0" fmla="*/ 667 w 1691"/>
                  <a:gd name="T1" fmla="*/ 0 h 1024"/>
                  <a:gd name="T2" fmla="*/ 773 w 1691"/>
                  <a:gd name="T3" fmla="*/ 6 h 1024"/>
                  <a:gd name="T4" fmla="*/ 873 w 1691"/>
                  <a:gd name="T5" fmla="*/ 22 h 1024"/>
                  <a:gd name="T6" fmla="*/ 971 w 1691"/>
                  <a:gd name="T7" fmla="*/ 47 h 1024"/>
                  <a:gd name="T8" fmla="*/ 1066 w 1691"/>
                  <a:gd name="T9" fmla="*/ 82 h 1024"/>
                  <a:gd name="T10" fmla="*/ 1155 w 1691"/>
                  <a:gd name="T11" fmla="*/ 124 h 1024"/>
                  <a:gd name="T12" fmla="*/ 1239 w 1691"/>
                  <a:gd name="T13" fmla="*/ 175 h 1024"/>
                  <a:gd name="T14" fmla="*/ 1319 w 1691"/>
                  <a:gd name="T15" fmla="*/ 235 h 1024"/>
                  <a:gd name="T16" fmla="*/ 1390 w 1691"/>
                  <a:gd name="T17" fmla="*/ 301 h 1024"/>
                  <a:gd name="T18" fmla="*/ 1458 w 1691"/>
                  <a:gd name="T19" fmla="*/ 373 h 1024"/>
                  <a:gd name="T20" fmla="*/ 1516 w 1691"/>
                  <a:gd name="T21" fmla="*/ 452 h 1024"/>
                  <a:gd name="T22" fmla="*/ 1567 w 1691"/>
                  <a:gd name="T23" fmla="*/ 536 h 1024"/>
                  <a:gd name="T24" fmla="*/ 1611 w 1691"/>
                  <a:gd name="T25" fmla="*/ 625 h 1024"/>
                  <a:gd name="T26" fmla="*/ 1645 w 1691"/>
                  <a:gd name="T27" fmla="*/ 720 h 1024"/>
                  <a:gd name="T28" fmla="*/ 1671 w 1691"/>
                  <a:gd name="T29" fmla="*/ 818 h 1024"/>
                  <a:gd name="T30" fmla="*/ 1685 w 1691"/>
                  <a:gd name="T31" fmla="*/ 920 h 1024"/>
                  <a:gd name="T32" fmla="*/ 1691 w 1691"/>
                  <a:gd name="T33" fmla="*/ 1024 h 1024"/>
                  <a:gd name="T34" fmla="*/ 414 w 1691"/>
                  <a:gd name="T35" fmla="*/ 1024 h 1024"/>
                  <a:gd name="T36" fmla="*/ 379 w 1691"/>
                  <a:gd name="T37" fmla="*/ 902 h 1024"/>
                  <a:gd name="T38" fmla="*/ 337 w 1691"/>
                  <a:gd name="T39" fmla="*/ 783 h 1024"/>
                  <a:gd name="T40" fmla="*/ 286 w 1691"/>
                  <a:gd name="T41" fmla="*/ 669 h 1024"/>
                  <a:gd name="T42" fmla="*/ 226 w 1691"/>
                  <a:gd name="T43" fmla="*/ 556 h 1024"/>
                  <a:gd name="T44" fmla="*/ 159 w 1691"/>
                  <a:gd name="T45" fmla="*/ 448 h 1024"/>
                  <a:gd name="T46" fmla="*/ 84 w 1691"/>
                  <a:gd name="T47" fmla="*/ 346 h 1024"/>
                  <a:gd name="T48" fmla="*/ 0 w 1691"/>
                  <a:gd name="T49" fmla="*/ 248 h 1024"/>
                  <a:gd name="T50" fmla="*/ 80 w 1691"/>
                  <a:gd name="T51" fmla="*/ 186 h 1024"/>
                  <a:gd name="T52" fmla="*/ 166 w 1691"/>
                  <a:gd name="T53" fmla="*/ 131 h 1024"/>
                  <a:gd name="T54" fmla="*/ 259 w 1691"/>
                  <a:gd name="T55" fmla="*/ 86 h 1024"/>
                  <a:gd name="T56" fmla="*/ 353 w 1691"/>
                  <a:gd name="T57" fmla="*/ 49 h 1024"/>
                  <a:gd name="T58" fmla="*/ 456 w 1691"/>
                  <a:gd name="T59" fmla="*/ 24 h 1024"/>
                  <a:gd name="T60" fmla="*/ 559 w 1691"/>
                  <a:gd name="T61" fmla="*/ 7 h 1024"/>
                  <a:gd name="T62" fmla="*/ 667 w 1691"/>
                  <a:gd name="T63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1" h="1024">
                    <a:moveTo>
                      <a:pt x="667" y="0"/>
                    </a:moveTo>
                    <a:lnTo>
                      <a:pt x="773" y="6"/>
                    </a:lnTo>
                    <a:lnTo>
                      <a:pt x="873" y="22"/>
                    </a:lnTo>
                    <a:lnTo>
                      <a:pt x="971" y="47"/>
                    </a:lnTo>
                    <a:lnTo>
                      <a:pt x="1066" y="82"/>
                    </a:lnTo>
                    <a:lnTo>
                      <a:pt x="1155" y="124"/>
                    </a:lnTo>
                    <a:lnTo>
                      <a:pt x="1239" y="175"/>
                    </a:lnTo>
                    <a:lnTo>
                      <a:pt x="1319" y="235"/>
                    </a:lnTo>
                    <a:lnTo>
                      <a:pt x="1390" y="301"/>
                    </a:lnTo>
                    <a:lnTo>
                      <a:pt x="1458" y="373"/>
                    </a:lnTo>
                    <a:lnTo>
                      <a:pt x="1516" y="452"/>
                    </a:lnTo>
                    <a:lnTo>
                      <a:pt x="1567" y="536"/>
                    </a:lnTo>
                    <a:lnTo>
                      <a:pt x="1611" y="625"/>
                    </a:lnTo>
                    <a:lnTo>
                      <a:pt x="1645" y="720"/>
                    </a:lnTo>
                    <a:lnTo>
                      <a:pt x="1671" y="818"/>
                    </a:lnTo>
                    <a:lnTo>
                      <a:pt x="1685" y="920"/>
                    </a:lnTo>
                    <a:lnTo>
                      <a:pt x="1691" y="1024"/>
                    </a:lnTo>
                    <a:lnTo>
                      <a:pt x="414" y="1024"/>
                    </a:lnTo>
                    <a:lnTo>
                      <a:pt x="379" y="902"/>
                    </a:lnTo>
                    <a:lnTo>
                      <a:pt x="337" y="783"/>
                    </a:lnTo>
                    <a:lnTo>
                      <a:pt x="286" y="669"/>
                    </a:lnTo>
                    <a:lnTo>
                      <a:pt x="226" y="556"/>
                    </a:lnTo>
                    <a:lnTo>
                      <a:pt x="159" y="448"/>
                    </a:lnTo>
                    <a:lnTo>
                      <a:pt x="84" y="346"/>
                    </a:lnTo>
                    <a:lnTo>
                      <a:pt x="0" y="248"/>
                    </a:lnTo>
                    <a:lnTo>
                      <a:pt x="80" y="186"/>
                    </a:lnTo>
                    <a:lnTo>
                      <a:pt x="166" y="131"/>
                    </a:lnTo>
                    <a:lnTo>
                      <a:pt x="259" y="86"/>
                    </a:lnTo>
                    <a:lnTo>
                      <a:pt x="353" y="49"/>
                    </a:lnTo>
                    <a:lnTo>
                      <a:pt x="456" y="24"/>
                    </a:lnTo>
                    <a:lnTo>
                      <a:pt x="559" y="7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" name="Freeform 69">
                <a:extLst>
                  <a:ext uri="{FF2B5EF4-FFF2-40B4-BE49-F238E27FC236}">
                    <a16:creationId xmlns:a16="http://schemas.microsoft.com/office/drawing/2014/main" id="{2155CA7D-7954-410F-A1BC-8FFCA0EA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3883025"/>
                <a:ext cx="2209800" cy="1104900"/>
              </a:xfrm>
              <a:custGeom>
                <a:avLst/>
                <a:gdLst>
                  <a:gd name="T0" fmla="*/ 1392 w 2784"/>
                  <a:gd name="T1" fmla="*/ 0 h 1392"/>
                  <a:gd name="T2" fmla="*/ 1518 w 2784"/>
                  <a:gd name="T3" fmla="*/ 7 h 1392"/>
                  <a:gd name="T4" fmla="*/ 1642 w 2784"/>
                  <a:gd name="T5" fmla="*/ 24 h 1392"/>
                  <a:gd name="T6" fmla="*/ 1762 w 2784"/>
                  <a:gd name="T7" fmla="*/ 51 h 1392"/>
                  <a:gd name="T8" fmla="*/ 1877 w 2784"/>
                  <a:gd name="T9" fmla="*/ 88 h 1392"/>
                  <a:gd name="T10" fmla="*/ 1988 w 2784"/>
                  <a:gd name="T11" fmla="*/ 135 h 1392"/>
                  <a:gd name="T12" fmla="*/ 2094 w 2784"/>
                  <a:gd name="T13" fmla="*/ 191 h 1392"/>
                  <a:gd name="T14" fmla="*/ 2194 w 2784"/>
                  <a:gd name="T15" fmla="*/ 255 h 1392"/>
                  <a:gd name="T16" fmla="*/ 2289 w 2784"/>
                  <a:gd name="T17" fmla="*/ 328 h 1392"/>
                  <a:gd name="T18" fmla="*/ 2376 w 2784"/>
                  <a:gd name="T19" fmla="*/ 408 h 1392"/>
                  <a:gd name="T20" fmla="*/ 2456 w 2784"/>
                  <a:gd name="T21" fmla="*/ 495 h 1392"/>
                  <a:gd name="T22" fmla="*/ 2529 w 2784"/>
                  <a:gd name="T23" fmla="*/ 590 h 1392"/>
                  <a:gd name="T24" fmla="*/ 2593 w 2784"/>
                  <a:gd name="T25" fmla="*/ 690 h 1392"/>
                  <a:gd name="T26" fmla="*/ 2649 w 2784"/>
                  <a:gd name="T27" fmla="*/ 796 h 1392"/>
                  <a:gd name="T28" fmla="*/ 2697 w 2784"/>
                  <a:gd name="T29" fmla="*/ 907 h 1392"/>
                  <a:gd name="T30" fmla="*/ 2733 w 2784"/>
                  <a:gd name="T31" fmla="*/ 1022 h 1392"/>
                  <a:gd name="T32" fmla="*/ 2761 w 2784"/>
                  <a:gd name="T33" fmla="*/ 1142 h 1392"/>
                  <a:gd name="T34" fmla="*/ 2777 w 2784"/>
                  <a:gd name="T35" fmla="*/ 1264 h 1392"/>
                  <a:gd name="T36" fmla="*/ 2784 w 2784"/>
                  <a:gd name="T37" fmla="*/ 1392 h 1392"/>
                  <a:gd name="T38" fmla="*/ 0 w 2784"/>
                  <a:gd name="T39" fmla="*/ 1392 h 1392"/>
                  <a:gd name="T40" fmla="*/ 8 w 2784"/>
                  <a:gd name="T41" fmla="*/ 1264 h 1392"/>
                  <a:gd name="T42" fmla="*/ 24 w 2784"/>
                  <a:gd name="T43" fmla="*/ 1142 h 1392"/>
                  <a:gd name="T44" fmla="*/ 51 w 2784"/>
                  <a:gd name="T45" fmla="*/ 1022 h 1392"/>
                  <a:gd name="T46" fmla="*/ 88 w 2784"/>
                  <a:gd name="T47" fmla="*/ 907 h 1392"/>
                  <a:gd name="T48" fmla="*/ 135 w 2784"/>
                  <a:gd name="T49" fmla="*/ 796 h 1392"/>
                  <a:gd name="T50" fmla="*/ 192 w 2784"/>
                  <a:gd name="T51" fmla="*/ 690 h 1392"/>
                  <a:gd name="T52" fmla="*/ 256 w 2784"/>
                  <a:gd name="T53" fmla="*/ 590 h 1392"/>
                  <a:gd name="T54" fmla="*/ 328 w 2784"/>
                  <a:gd name="T55" fmla="*/ 495 h 1392"/>
                  <a:gd name="T56" fmla="*/ 409 w 2784"/>
                  <a:gd name="T57" fmla="*/ 408 h 1392"/>
                  <a:gd name="T58" fmla="*/ 496 w 2784"/>
                  <a:gd name="T59" fmla="*/ 328 h 1392"/>
                  <a:gd name="T60" fmla="*/ 591 w 2784"/>
                  <a:gd name="T61" fmla="*/ 255 h 1392"/>
                  <a:gd name="T62" fmla="*/ 691 w 2784"/>
                  <a:gd name="T63" fmla="*/ 191 h 1392"/>
                  <a:gd name="T64" fmla="*/ 797 w 2784"/>
                  <a:gd name="T65" fmla="*/ 135 h 1392"/>
                  <a:gd name="T66" fmla="*/ 908 w 2784"/>
                  <a:gd name="T67" fmla="*/ 88 h 1392"/>
                  <a:gd name="T68" fmla="*/ 1023 w 2784"/>
                  <a:gd name="T69" fmla="*/ 51 h 1392"/>
                  <a:gd name="T70" fmla="*/ 1143 w 2784"/>
                  <a:gd name="T71" fmla="*/ 24 h 1392"/>
                  <a:gd name="T72" fmla="*/ 1265 w 2784"/>
                  <a:gd name="T73" fmla="*/ 7 h 1392"/>
                  <a:gd name="T74" fmla="*/ 1392 w 2784"/>
                  <a:gd name="T75" fmla="*/ 0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84" h="1392">
                    <a:moveTo>
                      <a:pt x="1392" y="0"/>
                    </a:moveTo>
                    <a:lnTo>
                      <a:pt x="1518" y="7"/>
                    </a:lnTo>
                    <a:lnTo>
                      <a:pt x="1642" y="24"/>
                    </a:lnTo>
                    <a:lnTo>
                      <a:pt x="1762" y="51"/>
                    </a:lnTo>
                    <a:lnTo>
                      <a:pt x="1877" y="88"/>
                    </a:lnTo>
                    <a:lnTo>
                      <a:pt x="1988" y="135"/>
                    </a:lnTo>
                    <a:lnTo>
                      <a:pt x="2094" y="191"/>
                    </a:lnTo>
                    <a:lnTo>
                      <a:pt x="2194" y="255"/>
                    </a:lnTo>
                    <a:lnTo>
                      <a:pt x="2289" y="328"/>
                    </a:lnTo>
                    <a:lnTo>
                      <a:pt x="2376" y="408"/>
                    </a:lnTo>
                    <a:lnTo>
                      <a:pt x="2456" y="495"/>
                    </a:lnTo>
                    <a:lnTo>
                      <a:pt x="2529" y="590"/>
                    </a:lnTo>
                    <a:lnTo>
                      <a:pt x="2593" y="690"/>
                    </a:lnTo>
                    <a:lnTo>
                      <a:pt x="2649" y="796"/>
                    </a:lnTo>
                    <a:lnTo>
                      <a:pt x="2697" y="907"/>
                    </a:lnTo>
                    <a:lnTo>
                      <a:pt x="2733" y="1022"/>
                    </a:lnTo>
                    <a:lnTo>
                      <a:pt x="2761" y="1142"/>
                    </a:lnTo>
                    <a:lnTo>
                      <a:pt x="2777" y="1264"/>
                    </a:lnTo>
                    <a:lnTo>
                      <a:pt x="2784" y="1392"/>
                    </a:lnTo>
                    <a:lnTo>
                      <a:pt x="0" y="1392"/>
                    </a:lnTo>
                    <a:lnTo>
                      <a:pt x="8" y="1264"/>
                    </a:lnTo>
                    <a:lnTo>
                      <a:pt x="24" y="1142"/>
                    </a:lnTo>
                    <a:lnTo>
                      <a:pt x="51" y="1022"/>
                    </a:lnTo>
                    <a:lnTo>
                      <a:pt x="88" y="907"/>
                    </a:lnTo>
                    <a:lnTo>
                      <a:pt x="135" y="796"/>
                    </a:lnTo>
                    <a:lnTo>
                      <a:pt x="192" y="690"/>
                    </a:lnTo>
                    <a:lnTo>
                      <a:pt x="256" y="590"/>
                    </a:lnTo>
                    <a:lnTo>
                      <a:pt x="328" y="495"/>
                    </a:lnTo>
                    <a:lnTo>
                      <a:pt x="409" y="408"/>
                    </a:lnTo>
                    <a:lnTo>
                      <a:pt x="496" y="328"/>
                    </a:lnTo>
                    <a:lnTo>
                      <a:pt x="591" y="255"/>
                    </a:lnTo>
                    <a:lnTo>
                      <a:pt x="691" y="191"/>
                    </a:lnTo>
                    <a:lnTo>
                      <a:pt x="797" y="135"/>
                    </a:lnTo>
                    <a:lnTo>
                      <a:pt x="908" y="88"/>
                    </a:lnTo>
                    <a:lnTo>
                      <a:pt x="1023" y="51"/>
                    </a:lnTo>
                    <a:lnTo>
                      <a:pt x="1143" y="24"/>
                    </a:lnTo>
                    <a:lnTo>
                      <a:pt x="1265" y="7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" name="Freeform 70">
                <a:extLst>
                  <a:ext uri="{FF2B5EF4-FFF2-40B4-BE49-F238E27FC236}">
                    <a16:creationId xmlns:a16="http://schemas.microsoft.com/office/drawing/2014/main" id="{69EC28CD-29B4-42E3-99D6-F21741D20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375" y="3843338"/>
                <a:ext cx="1341438" cy="811213"/>
              </a:xfrm>
              <a:custGeom>
                <a:avLst/>
                <a:gdLst>
                  <a:gd name="T0" fmla="*/ 1024 w 1691"/>
                  <a:gd name="T1" fmla="*/ 0 h 1024"/>
                  <a:gd name="T2" fmla="*/ 1131 w 1691"/>
                  <a:gd name="T3" fmla="*/ 7 h 1024"/>
                  <a:gd name="T4" fmla="*/ 1235 w 1691"/>
                  <a:gd name="T5" fmla="*/ 24 h 1024"/>
                  <a:gd name="T6" fmla="*/ 1335 w 1691"/>
                  <a:gd name="T7" fmla="*/ 49 h 1024"/>
                  <a:gd name="T8" fmla="*/ 1432 w 1691"/>
                  <a:gd name="T9" fmla="*/ 86 h 1024"/>
                  <a:gd name="T10" fmla="*/ 1525 w 1691"/>
                  <a:gd name="T11" fmla="*/ 131 h 1024"/>
                  <a:gd name="T12" fmla="*/ 1610 w 1691"/>
                  <a:gd name="T13" fmla="*/ 186 h 1024"/>
                  <a:gd name="T14" fmla="*/ 1691 w 1691"/>
                  <a:gd name="T15" fmla="*/ 248 h 1024"/>
                  <a:gd name="T16" fmla="*/ 1607 w 1691"/>
                  <a:gd name="T17" fmla="*/ 346 h 1024"/>
                  <a:gd name="T18" fmla="*/ 1532 w 1691"/>
                  <a:gd name="T19" fmla="*/ 448 h 1024"/>
                  <a:gd name="T20" fmla="*/ 1465 w 1691"/>
                  <a:gd name="T21" fmla="*/ 556 h 1024"/>
                  <a:gd name="T22" fmla="*/ 1405 w 1691"/>
                  <a:gd name="T23" fmla="*/ 669 h 1024"/>
                  <a:gd name="T24" fmla="*/ 1354 w 1691"/>
                  <a:gd name="T25" fmla="*/ 783 h 1024"/>
                  <a:gd name="T26" fmla="*/ 1312 w 1691"/>
                  <a:gd name="T27" fmla="*/ 902 h 1024"/>
                  <a:gd name="T28" fmla="*/ 1277 w 1691"/>
                  <a:gd name="T29" fmla="*/ 1024 h 1024"/>
                  <a:gd name="T30" fmla="*/ 0 w 1691"/>
                  <a:gd name="T31" fmla="*/ 1024 h 1024"/>
                  <a:gd name="T32" fmla="*/ 5 w 1691"/>
                  <a:gd name="T33" fmla="*/ 920 h 1024"/>
                  <a:gd name="T34" fmla="*/ 20 w 1691"/>
                  <a:gd name="T35" fmla="*/ 818 h 1024"/>
                  <a:gd name="T36" fmla="*/ 46 w 1691"/>
                  <a:gd name="T37" fmla="*/ 720 h 1024"/>
                  <a:gd name="T38" fmla="*/ 80 w 1691"/>
                  <a:gd name="T39" fmla="*/ 625 h 1024"/>
                  <a:gd name="T40" fmla="*/ 124 w 1691"/>
                  <a:gd name="T41" fmla="*/ 536 h 1024"/>
                  <a:gd name="T42" fmla="*/ 175 w 1691"/>
                  <a:gd name="T43" fmla="*/ 452 h 1024"/>
                  <a:gd name="T44" fmla="*/ 233 w 1691"/>
                  <a:gd name="T45" fmla="*/ 373 h 1024"/>
                  <a:gd name="T46" fmla="*/ 301 w 1691"/>
                  <a:gd name="T47" fmla="*/ 301 h 1024"/>
                  <a:gd name="T48" fmla="*/ 372 w 1691"/>
                  <a:gd name="T49" fmla="*/ 235 h 1024"/>
                  <a:gd name="T50" fmla="*/ 452 w 1691"/>
                  <a:gd name="T51" fmla="*/ 175 h 1024"/>
                  <a:gd name="T52" fmla="*/ 536 w 1691"/>
                  <a:gd name="T53" fmla="*/ 124 h 1024"/>
                  <a:gd name="T54" fmla="*/ 625 w 1691"/>
                  <a:gd name="T55" fmla="*/ 82 h 1024"/>
                  <a:gd name="T56" fmla="*/ 720 w 1691"/>
                  <a:gd name="T57" fmla="*/ 47 h 1024"/>
                  <a:gd name="T58" fmla="*/ 816 w 1691"/>
                  <a:gd name="T59" fmla="*/ 22 h 1024"/>
                  <a:gd name="T60" fmla="*/ 918 w 1691"/>
                  <a:gd name="T61" fmla="*/ 6 h 1024"/>
                  <a:gd name="T62" fmla="*/ 1024 w 1691"/>
                  <a:gd name="T63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1" h="1024">
                    <a:moveTo>
                      <a:pt x="1024" y="0"/>
                    </a:moveTo>
                    <a:lnTo>
                      <a:pt x="1131" y="7"/>
                    </a:lnTo>
                    <a:lnTo>
                      <a:pt x="1235" y="24"/>
                    </a:lnTo>
                    <a:lnTo>
                      <a:pt x="1335" y="49"/>
                    </a:lnTo>
                    <a:lnTo>
                      <a:pt x="1432" y="86"/>
                    </a:lnTo>
                    <a:lnTo>
                      <a:pt x="1525" y="131"/>
                    </a:lnTo>
                    <a:lnTo>
                      <a:pt x="1610" y="186"/>
                    </a:lnTo>
                    <a:lnTo>
                      <a:pt x="1691" y="248"/>
                    </a:lnTo>
                    <a:lnTo>
                      <a:pt x="1607" y="346"/>
                    </a:lnTo>
                    <a:lnTo>
                      <a:pt x="1532" y="448"/>
                    </a:lnTo>
                    <a:lnTo>
                      <a:pt x="1465" y="556"/>
                    </a:lnTo>
                    <a:lnTo>
                      <a:pt x="1405" y="669"/>
                    </a:lnTo>
                    <a:lnTo>
                      <a:pt x="1354" y="783"/>
                    </a:lnTo>
                    <a:lnTo>
                      <a:pt x="1312" y="902"/>
                    </a:lnTo>
                    <a:lnTo>
                      <a:pt x="1277" y="1024"/>
                    </a:lnTo>
                    <a:lnTo>
                      <a:pt x="0" y="1024"/>
                    </a:lnTo>
                    <a:lnTo>
                      <a:pt x="5" y="920"/>
                    </a:lnTo>
                    <a:lnTo>
                      <a:pt x="20" y="818"/>
                    </a:lnTo>
                    <a:lnTo>
                      <a:pt x="46" y="720"/>
                    </a:lnTo>
                    <a:lnTo>
                      <a:pt x="80" y="625"/>
                    </a:lnTo>
                    <a:lnTo>
                      <a:pt x="124" y="536"/>
                    </a:lnTo>
                    <a:lnTo>
                      <a:pt x="175" y="452"/>
                    </a:lnTo>
                    <a:lnTo>
                      <a:pt x="233" y="373"/>
                    </a:lnTo>
                    <a:lnTo>
                      <a:pt x="301" y="301"/>
                    </a:lnTo>
                    <a:lnTo>
                      <a:pt x="372" y="235"/>
                    </a:lnTo>
                    <a:lnTo>
                      <a:pt x="452" y="175"/>
                    </a:lnTo>
                    <a:lnTo>
                      <a:pt x="536" y="124"/>
                    </a:lnTo>
                    <a:lnTo>
                      <a:pt x="625" y="82"/>
                    </a:lnTo>
                    <a:lnTo>
                      <a:pt x="720" y="47"/>
                    </a:lnTo>
                    <a:lnTo>
                      <a:pt x="816" y="22"/>
                    </a:lnTo>
                    <a:lnTo>
                      <a:pt x="918" y="6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" name="Freeform 71">
                <a:extLst>
                  <a:ext uri="{FF2B5EF4-FFF2-40B4-BE49-F238E27FC236}">
                    <a16:creationId xmlns:a16="http://schemas.microsoft.com/office/drawing/2014/main" id="{2DC3B509-922E-4DA6-8A9A-A0E03D679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0" y="2360613"/>
                <a:ext cx="1217613" cy="1219200"/>
              </a:xfrm>
              <a:custGeom>
                <a:avLst/>
                <a:gdLst>
                  <a:gd name="T0" fmla="*/ 767 w 1534"/>
                  <a:gd name="T1" fmla="*/ 0 h 1536"/>
                  <a:gd name="T2" fmla="*/ 857 w 1534"/>
                  <a:gd name="T3" fmla="*/ 6 h 1536"/>
                  <a:gd name="T4" fmla="*/ 944 w 1534"/>
                  <a:gd name="T5" fmla="*/ 20 h 1536"/>
                  <a:gd name="T6" fmla="*/ 1026 w 1534"/>
                  <a:gd name="T7" fmla="*/ 46 h 1536"/>
                  <a:gd name="T8" fmla="*/ 1104 w 1534"/>
                  <a:gd name="T9" fmla="*/ 78 h 1536"/>
                  <a:gd name="T10" fmla="*/ 1179 w 1534"/>
                  <a:gd name="T11" fmla="*/ 120 h 1536"/>
                  <a:gd name="T12" fmla="*/ 1246 w 1534"/>
                  <a:gd name="T13" fmla="*/ 170 h 1536"/>
                  <a:gd name="T14" fmla="*/ 1310 w 1534"/>
                  <a:gd name="T15" fmla="*/ 226 h 1536"/>
                  <a:gd name="T16" fmla="*/ 1367 w 1534"/>
                  <a:gd name="T17" fmla="*/ 288 h 1536"/>
                  <a:gd name="T18" fmla="*/ 1416 w 1534"/>
                  <a:gd name="T19" fmla="*/ 357 h 1536"/>
                  <a:gd name="T20" fmla="*/ 1456 w 1534"/>
                  <a:gd name="T21" fmla="*/ 430 h 1536"/>
                  <a:gd name="T22" fmla="*/ 1491 w 1534"/>
                  <a:gd name="T23" fmla="*/ 508 h 1536"/>
                  <a:gd name="T24" fmla="*/ 1514 w 1534"/>
                  <a:gd name="T25" fmla="*/ 592 h 1536"/>
                  <a:gd name="T26" fmla="*/ 1529 w 1534"/>
                  <a:gd name="T27" fmla="*/ 678 h 1536"/>
                  <a:gd name="T28" fmla="*/ 1534 w 1534"/>
                  <a:gd name="T29" fmla="*/ 769 h 1536"/>
                  <a:gd name="T30" fmla="*/ 1529 w 1534"/>
                  <a:gd name="T31" fmla="*/ 858 h 1536"/>
                  <a:gd name="T32" fmla="*/ 1514 w 1534"/>
                  <a:gd name="T33" fmla="*/ 944 h 1536"/>
                  <a:gd name="T34" fmla="*/ 1491 w 1534"/>
                  <a:gd name="T35" fmla="*/ 1027 h 1536"/>
                  <a:gd name="T36" fmla="*/ 1456 w 1534"/>
                  <a:gd name="T37" fmla="*/ 1106 h 1536"/>
                  <a:gd name="T38" fmla="*/ 1416 w 1534"/>
                  <a:gd name="T39" fmla="*/ 1179 h 1536"/>
                  <a:gd name="T40" fmla="*/ 1367 w 1534"/>
                  <a:gd name="T41" fmla="*/ 1248 h 1536"/>
                  <a:gd name="T42" fmla="*/ 1310 w 1534"/>
                  <a:gd name="T43" fmla="*/ 1310 h 1536"/>
                  <a:gd name="T44" fmla="*/ 1246 w 1534"/>
                  <a:gd name="T45" fmla="*/ 1366 h 1536"/>
                  <a:gd name="T46" fmla="*/ 1179 w 1534"/>
                  <a:gd name="T47" fmla="*/ 1415 h 1536"/>
                  <a:gd name="T48" fmla="*/ 1104 w 1534"/>
                  <a:gd name="T49" fmla="*/ 1457 h 1536"/>
                  <a:gd name="T50" fmla="*/ 1026 w 1534"/>
                  <a:gd name="T51" fmla="*/ 1490 h 1536"/>
                  <a:gd name="T52" fmla="*/ 944 w 1534"/>
                  <a:gd name="T53" fmla="*/ 1516 h 1536"/>
                  <a:gd name="T54" fmla="*/ 857 w 1534"/>
                  <a:gd name="T55" fmla="*/ 1530 h 1536"/>
                  <a:gd name="T56" fmla="*/ 767 w 1534"/>
                  <a:gd name="T57" fmla="*/ 1536 h 1536"/>
                  <a:gd name="T58" fmla="*/ 678 w 1534"/>
                  <a:gd name="T59" fmla="*/ 1530 h 1536"/>
                  <a:gd name="T60" fmla="*/ 591 w 1534"/>
                  <a:gd name="T61" fmla="*/ 1516 h 1536"/>
                  <a:gd name="T62" fmla="*/ 509 w 1534"/>
                  <a:gd name="T63" fmla="*/ 1490 h 1536"/>
                  <a:gd name="T64" fmla="*/ 430 w 1534"/>
                  <a:gd name="T65" fmla="*/ 1457 h 1536"/>
                  <a:gd name="T66" fmla="*/ 356 w 1534"/>
                  <a:gd name="T67" fmla="*/ 1415 h 1536"/>
                  <a:gd name="T68" fmla="*/ 286 w 1534"/>
                  <a:gd name="T69" fmla="*/ 1366 h 1536"/>
                  <a:gd name="T70" fmla="*/ 224 w 1534"/>
                  <a:gd name="T71" fmla="*/ 1310 h 1536"/>
                  <a:gd name="T72" fmla="*/ 168 w 1534"/>
                  <a:gd name="T73" fmla="*/ 1248 h 1536"/>
                  <a:gd name="T74" fmla="*/ 119 w 1534"/>
                  <a:gd name="T75" fmla="*/ 1179 h 1536"/>
                  <a:gd name="T76" fmla="*/ 79 w 1534"/>
                  <a:gd name="T77" fmla="*/ 1106 h 1536"/>
                  <a:gd name="T78" fmla="*/ 44 w 1534"/>
                  <a:gd name="T79" fmla="*/ 1027 h 1536"/>
                  <a:gd name="T80" fmla="*/ 20 w 1534"/>
                  <a:gd name="T81" fmla="*/ 944 h 1536"/>
                  <a:gd name="T82" fmla="*/ 6 w 1534"/>
                  <a:gd name="T83" fmla="*/ 858 h 1536"/>
                  <a:gd name="T84" fmla="*/ 0 w 1534"/>
                  <a:gd name="T85" fmla="*/ 769 h 1536"/>
                  <a:gd name="T86" fmla="*/ 6 w 1534"/>
                  <a:gd name="T87" fmla="*/ 678 h 1536"/>
                  <a:gd name="T88" fmla="*/ 20 w 1534"/>
                  <a:gd name="T89" fmla="*/ 592 h 1536"/>
                  <a:gd name="T90" fmla="*/ 44 w 1534"/>
                  <a:gd name="T91" fmla="*/ 508 h 1536"/>
                  <a:gd name="T92" fmla="*/ 79 w 1534"/>
                  <a:gd name="T93" fmla="*/ 430 h 1536"/>
                  <a:gd name="T94" fmla="*/ 119 w 1534"/>
                  <a:gd name="T95" fmla="*/ 357 h 1536"/>
                  <a:gd name="T96" fmla="*/ 168 w 1534"/>
                  <a:gd name="T97" fmla="*/ 288 h 1536"/>
                  <a:gd name="T98" fmla="*/ 224 w 1534"/>
                  <a:gd name="T99" fmla="*/ 226 h 1536"/>
                  <a:gd name="T100" fmla="*/ 286 w 1534"/>
                  <a:gd name="T101" fmla="*/ 170 h 1536"/>
                  <a:gd name="T102" fmla="*/ 356 w 1534"/>
                  <a:gd name="T103" fmla="*/ 120 h 1536"/>
                  <a:gd name="T104" fmla="*/ 430 w 1534"/>
                  <a:gd name="T105" fmla="*/ 78 h 1536"/>
                  <a:gd name="T106" fmla="*/ 509 w 1534"/>
                  <a:gd name="T107" fmla="*/ 46 h 1536"/>
                  <a:gd name="T108" fmla="*/ 591 w 1534"/>
                  <a:gd name="T109" fmla="*/ 20 h 1536"/>
                  <a:gd name="T110" fmla="*/ 678 w 1534"/>
                  <a:gd name="T111" fmla="*/ 6 h 1536"/>
                  <a:gd name="T112" fmla="*/ 767 w 1534"/>
                  <a:gd name="T113" fmla="*/ 0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4" h="1536">
                    <a:moveTo>
                      <a:pt x="767" y="0"/>
                    </a:moveTo>
                    <a:lnTo>
                      <a:pt x="857" y="6"/>
                    </a:lnTo>
                    <a:lnTo>
                      <a:pt x="944" y="20"/>
                    </a:lnTo>
                    <a:lnTo>
                      <a:pt x="1026" y="46"/>
                    </a:lnTo>
                    <a:lnTo>
                      <a:pt x="1104" y="78"/>
                    </a:lnTo>
                    <a:lnTo>
                      <a:pt x="1179" y="120"/>
                    </a:lnTo>
                    <a:lnTo>
                      <a:pt x="1246" y="170"/>
                    </a:lnTo>
                    <a:lnTo>
                      <a:pt x="1310" y="226"/>
                    </a:lnTo>
                    <a:lnTo>
                      <a:pt x="1367" y="288"/>
                    </a:lnTo>
                    <a:lnTo>
                      <a:pt x="1416" y="357"/>
                    </a:lnTo>
                    <a:lnTo>
                      <a:pt x="1456" y="430"/>
                    </a:lnTo>
                    <a:lnTo>
                      <a:pt x="1491" y="508"/>
                    </a:lnTo>
                    <a:lnTo>
                      <a:pt x="1514" y="592"/>
                    </a:lnTo>
                    <a:lnTo>
                      <a:pt x="1529" y="678"/>
                    </a:lnTo>
                    <a:lnTo>
                      <a:pt x="1534" y="769"/>
                    </a:lnTo>
                    <a:lnTo>
                      <a:pt x="1529" y="858"/>
                    </a:lnTo>
                    <a:lnTo>
                      <a:pt x="1514" y="944"/>
                    </a:lnTo>
                    <a:lnTo>
                      <a:pt x="1491" y="1027"/>
                    </a:lnTo>
                    <a:lnTo>
                      <a:pt x="1456" y="1106"/>
                    </a:lnTo>
                    <a:lnTo>
                      <a:pt x="1416" y="1179"/>
                    </a:lnTo>
                    <a:lnTo>
                      <a:pt x="1367" y="1248"/>
                    </a:lnTo>
                    <a:lnTo>
                      <a:pt x="1310" y="1310"/>
                    </a:lnTo>
                    <a:lnTo>
                      <a:pt x="1246" y="1366"/>
                    </a:lnTo>
                    <a:lnTo>
                      <a:pt x="1179" y="1415"/>
                    </a:lnTo>
                    <a:lnTo>
                      <a:pt x="1104" y="1457"/>
                    </a:lnTo>
                    <a:lnTo>
                      <a:pt x="1026" y="1490"/>
                    </a:lnTo>
                    <a:lnTo>
                      <a:pt x="944" y="1516"/>
                    </a:lnTo>
                    <a:lnTo>
                      <a:pt x="857" y="1530"/>
                    </a:lnTo>
                    <a:lnTo>
                      <a:pt x="767" y="1536"/>
                    </a:lnTo>
                    <a:lnTo>
                      <a:pt x="678" y="1530"/>
                    </a:lnTo>
                    <a:lnTo>
                      <a:pt x="591" y="1516"/>
                    </a:lnTo>
                    <a:lnTo>
                      <a:pt x="509" y="1490"/>
                    </a:lnTo>
                    <a:lnTo>
                      <a:pt x="430" y="1457"/>
                    </a:lnTo>
                    <a:lnTo>
                      <a:pt x="356" y="1415"/>
                    </a:lnTo>
                    <a:lnTo>
                      <a:pt x="286" y="1366"/>
                    </a:lnTo>
                    <a:lnTo>
                      <a:pt x="224" y="1310"/>
                    </a:lnTo>
                    <a:lnTo>
                      <a:pt x="168" y="1248"/>
                    </a:lnTo>
                    <a:lnTo>
                      <a:pt x="119" y="1179"/>
                    </a:lnTo>
                    <a:lnTo>
                      <a:pt x="79" y="1106"/>
                    </a:lnTo>
                    <a:lnTo>
                      <a:pt x="44" y="1027"/>
                    </a:lnTo>
                    <a:lnTo>
                      <a:pt x="20" y="944"/>
                    </a:lnTo>
                    <a:lnTo>
                      <a:pt x="6" y="858"/>
                    </a:lnTo>
                    <a:lnTo>
                      <a:pt x="0" y="769"/>
                    </a:lnTo>
                    <a:lnTo>
                      <a:pt x="6" y="678"/>
                    </a:lnTo>
                    <a:lnTo>
                      <a:pt x="20" y="592"/>
                    </a:lnTo>
                    <a:lnTo>
                      <a:pt x="44" y="508"/>
                    </a:lnTo>
                    <a:lnTo>
                      <a:pt x="79" y="430"/>
                    </a:lnTo>
                    <a:lnTo>
                      <a:pt x="119" y="357"/>
                    </a:lnTo>
                    <a:lnTo>
                      <a:pt x="168" y="288"/>
                    </a:lnTo>
                    <a:lnTo>
                      <a:pt x="224" y="226"/>
                    </a:lnTo>
                    <a:lnTo>
                      <a:pt x="286" y="170"/>
                    </a:lnTo>
                    <a:lnTo>
                      <a:pt x="356" y="120"/>
                    </a:lnTo>
                    <a:lnTo>
                      <a:pt x="430" y="78"/>
                    </a:lnTo>
                    <a:lnTo>
                      <a:pt x="509" y="46"/>
                    </a:lnTo>
                    <a:lnTo>
                      <a:pt x="591" y="20"/>
                    </a:lnTo>
                    <a:lnTo>
                      <a:pt x="678" y="6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307FDB-188B-4A1F-84C7-9D68A7828BDE}"/>
                </a:ext>
              </a:extLst>
            </p:cNvPr>
            <p:cNvGrpSpPr/>
            <p:nvPr/>
          </p:nvGrpSpPr>
          <p:grpSpPr>
            <a:xfrm>
              <a:off x="5726624" y="2441190"/>
              <a:ext cx="3568349" cy="2343393"/>
              <a:chOff x="5899560" y="729665"/>
              <a:chExt cx="2473938" cy="1624676"/>
            </a:xfrm>
          </p:grpSpPr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4BB23EFF-AA41-49B8-8E9A-29371DB5DD71}"/>
                  </a:ext>
                </a:extLst>
              </p:cNvPr>
              <p:cNvSpPr/>
              <p:nvPr/>
            </p:nvSpPr>
            <p:spPr>
              <a:xfrm>
                <a:off x="5899560" y="1610428"/>
                <a:ext cx="886875" cy="733403"/>
              </a:xfrm>
              <a:prstGeom prst="wedgeRoundRectCallout">
                <a:avLst>
                  <a:gd name="adj1" fmla="val 49088"/>
                  <a:gd name="adj2" fmla="val 102626"/>
                  <a:gd name="adj3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/>
              </a:p>
            </p:txBody>
          </p:sp>
          <p:sp>
            <p:nvSpPr>
              <p:cNvPr id="15" name="Rounded Rectangular Callout 105">
                <a:extLst>
                  <a:ext uri="{FF2B5EF4-FFF2-40B4-BE49-F238E27FC236}">
                    <a16:creationId xmlns:a16="http://schemas.microsoft.com/office/drawing/2014/main" id="{27AF2D6D-1325-43C1-962F-B99AEC46C4EF}"/>
                  </a:ext>
                </a:extLst>
              </p:cNvPr>
              <p:cNvSpPr/>
              <p:nvPr/>
            </p:nvSpPr>
            <p:spPr>
              <a:xfrm>
                <a:off x="6001637" y="729665"/>
                <a:ext cx="1433939" cy="733403"/>
              </a:xfrm>
              <a:prstGeom prst="wedgeRoundRectCallout">
                <a:avLst>
                  <a:gd name="adj1" fmla="val 33953"/>
                  <a:gd name="adj2" fmla="val 191477"/>
                  <a:gd name="adj3" fmla="val 1666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/>
              </a:p>
            </p:txBody>
          </p:sp>
          <p:sp>
            <p:nvSpPr>
              <p:cNvPr id="16" name="Rounded Rectangular Callout 106">
                <a:extLst>
                  <a:ext uri="{FF2B5EF4-FFF2-40B4-BE49-F238E27FC236}">
                    <a16:creationId xmlns:a16="http://schemas.microsoft.com/office/drawing/2014/main" id="{7376C59C-F451-4100-ACF7-AD3873668302}"/>
                  </a:ext>
                </a:extLst>
              </p:cNvPr>
              <p:cNvSpPr/>
              <p:nvPr/>
            </p:nvSpPr>
            <p:spPr>
              <a:xfrm>
                <a:off x="7339089" y="1620938"/>
                <a:ext cx="1034409" cy="733403"/>
              </a:xfrm>
              <a:prstGeom prst="wedgeRoundRectCallout">
                <a:avLst>
                  <a:gd name="adj1" fmla="val 9128"/>
                  <a:gd name="adj2" fmla="val 92594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29EB51-AA31-4CB7-B54F-E44E261316DC}"/>
              </a:ext>
            </a:extLst>
          </p:cNvPr>
          <p:cNvSpPr txBox="1"/>
          <p:nvPr/>
        </p:nvSpPr>
        <p:spPr>
          <a:xfrm>
            <a:off x="433952" y="162732"/>
            <a:ext cx="9624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Discussion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D5608-BE45-41E6-A85C-DC753F154824}"/>
              </a:ext>
            </a:extLst>
          </p:cNvPr>
          <p:cNvSpPr txBox="1"/>
          <p:nvPr/>
        </p:nvSpPr>
        <p:spPr>
          <a:xfrm>
            <a:off x="401558" y="1552929"/>
            <a:ext cx="58606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What’s your view of the Municipality’s parks and recreation facilities?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What should be celebrated?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What needs to be changed or enhanced?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Overall level of satisfaction (i.e., Do the facilities meet the needs of your group?)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What challenges exist for your group, and what solutions have you sought?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Does your group use facilities outside of Centre Hastings? If so, where and why?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What are you hearing from your members about what they’d like to see in the future?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Are there examples from other communities that you think would be relevant that Centre Hastings could learn from related to parks, recreation and culture? </a:t>
            </a:r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1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43B443-4294-42D1-B0CB-41699B0E5D0B}"/>
              </a:ext>
            </a:extLst>
          </p:cNvPr>
          <p:cNvSpPr txBox="1"/>
          <p:nvPr/>
        </p:nvSpPr>
        <p:spPr>
          <a:xfrm>
            <a:off x="447040" y="286881"/>
            <a:ext cx="8036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609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9314608-DAD7-4A83-ABA8-7D7E9064C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193" y="1100380"/>
            <a:ext cx="4168207" cy="667202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5A25F-F652-4167-846B-C802987C00C7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User Group Workshop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C7D3F1-89E9-4665-9A79-0EC3173C36E6}"/>
              </a:ext>
            </a:extLst>
          </p:cNvPr>
          <p:cNvSpPr/>
          <p:nvPr/>
        </p:nvSpPr>
        <p:spPr>
          <a:xfrm>
            <a:off x="3923009" y="1100380"/>
            <a:ext cx="3797085" cy="66720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F3631-B536-4F88-9BD0-682E290B3774}"/>
              </a:ext>
            </a:extLst>
          </p:cNvPr>
          <p:cNvSpPr txBox="1"/>
          <p:nvPr/>
        </p:nvSpPr>
        <p:spPr>
          <a:xfrm>
            <a:off x="545987" y="203102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1. Welcome and Introductions		5.30 – 5.35 pm</a:t>
            </a:r>
          </a:p>
          <a:p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2. Presentation					5.35 – 5.50 pm</a:t>
            </a:r>
          </a:p>
          <a:p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3. Questions?					5.50 – 6.00 pm</a:t>
            </a:r>
          </a:p>
          <a:p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4. Discussion						6.00 – 6.50 pm</a:t>
            </a:r>
          </a:p>
          <a:p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5. Wrap-Up &amp; Next Steps			6.50 – 7.00 pm</a:t>
            </a:r>
          </a:p>
        </p:txBody>
      </p:sp>
    </p:spTree>
    <p:extLst>
      <p:ext uri="{BB962C8B-B14F-4D97-AF65-F5344CB8AC3E}">
        <p14:creationId xmlns:p14="http://schemas.microsoft.com/office/powerpoint/2010/main" val="14986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C0EF8-D967-4949-A437-45936BD6BF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7797"/>
            <a:ext cx="10058400" cy="667460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629E95-CC83-4F17-B503-7E63C1C5CB77}"/>
              </a:ext>
            </a:extLst>
          </p:cNvPr>
          <p:cNvSpPr/>
          <p:nvPr/>
        </p:nvSpPr>
        <p:spPr>
          <a:xfrm>
            <a:off x="0" y="4398320"/>
            <a:ext cx="10058400" cy="173430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1AD29-6651-4304-9B9E-3B78C159C15C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Team Introduction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1886ED-80CA-4BD9-BD27-526AA0DDCE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97" y="4770855"/>
            <a:ext cx="3265108" cy="8570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1AFDAD-A961-7D3E-87B8-E2BD78347A1A}"/>
              </a:ext>
            </a:extLst>
          </p:cNvPr>
          <p:cNvSpPr/>
          <p:nvPr/>
        </p:nvSpPr>
        <p:spPr>
          <a:xfrm>
            <a:off x="5029200" y="3475093"/>
            <a:ext cx="3549650" cy="3549650"/>
          </a:xfrm>
          <a:prstGeom prst="ellipse">
            <a:avLst/>
          </a:prstGeom>
          <a:solidFill>
            <a:srgbClr val="F7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4FFB5-4C18-FA9F-E08C-33C327694E20}"/>
              </a:ext>
            </a:extLst>
          </p:cNvPr>
          <p:cNvSpPr txBox="1"/>
          <p:nvPr/>
        </p:nvSpPr>
        <p:spPr>
          <a:xfrm>
            <a:off x="5355167" y="4126533"/>
            <a:ext cx="3490383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 Facilities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9259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0601E08-C8CF-4BC8-9930-7F0ACDF9E8B2}"/>
              </a:ext>
            </a:extLst>
          </p:cNvPr>
          <p:cNvSpPr/>
          <p:nvPr/>
        </p:nvSpPr>
        <p:spPr>
          <a:xfrm>
            <a:off x="0" y="2424167"/>
            <a:ext cx="10058400" cy="1646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2BFB0-3DC8-4F09-892A-9401F08D7325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Master Plan Scope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C3162-4C01-4321-8EBD-D05605D0F015}"/>
              </a:ext>
            </a:extLst>
          </p:cNvPr>
          <p:cNvSpPr txBox="1"/>
          <p:nvPr/>
        </p:nvSpPr>
        <p:spPr>
          <a:xfrm>
            <a:off x="684835" y="4803533"/>
            <a:ext cx="20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Indoor Recreation Facilities</a:t>
            </a:r>
          </a:p>
          <a:p>
            <a:pPr algn="ctr"/>
            <a:r>
              <a:rPr lang="en-CA" sz="2000" dirty="0">
                <a:solidFill>
                  <a:schemeClr val="accent2"/>
                </a:solidFill>
              </a:rPr>
              <a:t>Arena, town halls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8EDDE5-9051-4CA0-A3DB-60579D1211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25" y="2292789"/>
            <a:ext cx="2034961" cy="1908804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CF9D8C-0C7A-4752-8848-75417A3A05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854" y="2292789"/>
            <a:ext cx="2034961" cy="1908804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7E537-CBC7-4434-B39D-EEED670B99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503" y="2292789"/>
            <a:ext cx="2034961" cy="1908804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18D7B9-DC46-4E99-AA1A-4FC1BDBE3CF9}"/>
              </a:ext>
            </a:extLst>
          </p:cNvPr>
          <p:cNvSpPr txBox="1"/>
          <p:nvPr/>
        </p:nvSpPr>
        <p:spPr>
          <a:xfrm>
            <a:off x="3043931" y="4809789"/>
            <a:ext cx="1774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Park Facilities</a:t>
            </a:r>
          </a:p>
          <a:p>
            <a:pPr algn="ctr"/>
            <a:r>
              <a:rPr lang="en-CA" sz="2000" dirty="0">
                <a:solidFill>
                  <a:schemeClr val="accent2"/>
                </a:solidFill>
              </a:rPr>
              <a:t>Park amenities, sport fields, open spaces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B7FF5-1047-4896-88F8-CC36F0B36FBA}"/>
              </a:ext>
            </a:extLst>
          </p:cNvPr>
          <p:cNvSpPr txBox="1"/>
          <p:nvPr/>
        </p:nvSpPr>
        <p:spPr>
          <a:xfrm>
            <a:off x="5142871" y="4803533"/>
            <a:ext cx="2085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Trail Facilities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761D4B-430F-4E24-BF65-16D8B190A44A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1732706" y="4201593"/>
            <a:ext cx="0" cy="5862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DBC90F-8FF9-4508-9868-8063CC576B8B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3931335" y="4201593"/>
            <a:ext cx="0" cy="5862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F9E0945-A97D-4823-8CDE-A6137BE99E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287" y="2292789"/>
            <a:ext cx="1992888" cy="1908804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0F9F38-E188-4418-97C1-F050C3C68189}"/>
              </a:ext>
            </a:extLst>
          </p:cNvPr>
          <p:cNvCxnSpPr>
            <a:cxnSpLocks/>
          </p:cNvCxnSpPr>
          <p:nvPr/>
        </p:nvCxnSpPr>
        <p:spPr>
          <a:xfrm>
            <a:off x="6165983" y="4217320"/>
            <a:ext cx="0" cy="5862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2F880-9A3A-4AED-9588-6F21545B57F8}"/>
              </a:ext>
            </a:extLst>
          </p:cNvPr>
          <p:cNvCxnSpPr>
            <a:cxnSpLocks/>
          </p:cNvCxnSpPr>
          <p:nvPr/>
        </p:nvCxnSpPr>
        <p:spPr>
          <a:xfrm>
            <a:off x="8367766" y="4259035"/>
            <a:ext cx="0" cy="52877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F7CBD3-ECF3-423A-A36F-CC095E22111A}"/>
              </a:ext>
            </a:extLst>
          </p:cNvPr>
          <p:cNvSpPr txBox="1"/>
          <p:nvPr/>
        </p:nvSpPr>
        <p:spPr>
          <a:xfrm>
            <a:off x="7325021" y="4800294"/>
            <a:ext cx="2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Culture Facilities</a:t>
            </a:r>
          </a:p>
          <a:p>
            <a:pPr algn="ctr"/>
            <a:r>
              <a:rPr lang="en-CA" sz="2000" dirty="0">
                <a:solidFill>
                  <a:schemeClr val="accent2"/>
                </a:solidFill>
              </a:rPr>
              <a:t>Art Centre</a:t>
            </a:r>
          </a:p>
        </p:txBody>
      </p:sp>
    </p:spTree>
    <p:extLst>
      <p:ext uri="{BB962C8B-B14F-4D97-AF65-F5344CB8AC3E}">
        <p14:creationId xmlns:p14="http://schemas.microsoft.com/office/powerpoint/2010/main" val="40423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594215-0A8A-4F0E-A133-5720D4F8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068" y="1097533"/>
            <a:ext cx="5400332" cy="66748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0D78ED-43CF-41E7-B9D7-C3B127B69FD4}"/>
              </a:ext>
            </a:extLst>
          </p:cNvPr>
          <p:cNvSpPr/>
          <p:nvPr/>
        </p:nvSpPr>
        <p:spPr>
          <a:xfrm>
            <a:off x="3155842" y="1097533"/>
            <a:ext cx="3797085" cy="66720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2BFB0-3DC8-4F09-892A-9401F08D7325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24992-BF52-455B-882E-1BEF1C8D9501}"/>
              </a:ext>
            </a:extLst>
          </p:cNvPr>
          <p:cNvSpPr txBox="1"/>
          <p:nvPr/>
        </p:nvSpPr>
        <p:spPr>
          <a:xfrm>
            <a:off x="552785" y="3133403"/>
            <a:ext cx="63439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Harness the </a:t>
            </a:r>
            <a:r>
              <a:rPr lang="en-CA" sz="2000" b="1" dirty="0"/>
              <a:t>community vision</a:t>
            </a:r>
            <a:r>
              <a:rPr lang="en-CA" sz="2000" dirty="0"/>
              <a:t> for future parks, recreation, and culture;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Identify </a:t>
            </a:r>
            <a:r>
              <a:rPr lang="en-CA" sz="2000" b="1" dirty="0"/>
              <a:t>trends and best practice</a:t>
            </a:r>
            <a:r>
              <a:rPr lang="en-CA" sz="2000" dirty="0"/>
              <a:t>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Identify and assess the </a:t>
            </a:r>
            <a:r>
              <a:rPr lang="en-CA" sz="2000" b="1" dirty="0"/>
              <a:t>diverse needs and desires of the residents</a:t>
            </a:r>
            <a:r>
              <a:rPr lang="en-CA" sz="2000" dirty="0"/>
              <a:t>;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Identify the </a:t>
            </a:r>
            <a:r>
              <a:rPr lang="en-CA" sz="2000" b="1" dirty="0"/>
              <a:t>optimal configuration and management </a:t>
            </a:r>
            <a:r>
              <a:rPr lang="en-CA" sz="2000" dirty="0"/>
              <a:t>of multi-use green spaces;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Identify improvements to </a:t>
            </a:r>
            <a:r>
              <a:rPr lang="en-CA" sz="2000" b="1" dirty="0"/>
              <a:t>facility bookings</a:t>
            </a:r>
            <a:r>
              <a:rPr lang="en-CA" sz="2000" dirty="0"/>
              <a:t>; and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/>
              <a:t>Create a </a:t>
            </a:r>
            <a:r>
              <a:rPr lang="en-CA" sz="2000" b="1" dirty="0"/>
              <a:t>prioritized implementation plan </a:t>
            </a:r>
            <a:r>
              <a:rPr lang="en-CA" sz="2000" dirty="0"/>
              <a:t>for capital investment.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A3F78-8EDB-4E9F-AC46-BE41CB8C580C}"/>
              </a:ext>
            </a:extLst>
          </p:cNvPr>
          <p:cNvSpPr txBox="1"/>
          <p:nvPr/>
        </p:nvSpPr>
        <p:spPr>
          <a:xfrm>
            <a:off x="552785" y="1502187"/>
            <a:ext cx="6343961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The Master Plan will guide municipal planning for parks, recreation and culture facilities and programming for the next </a:t>
            </a:r>
            <a:r>
              <a:rPr lang="en-CA" sz="2000" b="1" u="sng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 years.  </a:t>
            </a:r>
          </a:p>
          <a:p>
            <a:endParaRPr lang="en-CA" sz="2000" b="1" dirty="0">
              <a:solidFill>
                <a:schemeClr val="tx2"/>
              </a:solidFill>
            </a:endParaRPr>
          </a:p>
          <a:p>
            <a:r>
              <a:rPr lang="en-CA" sz="2000" b="1" dirty="0"/>
              <a:t>KEY OBJECTIVES</a:t>
            </a:r>
          </a:p>
        </p:txBody>
      </p:sp>
    </p:spTree>
    <p:extLst>
      <p:ext uri="{BB962C8B-B14F-4D97-AF65-F5344CB8AC3E}">
        <p14:creationId xmlns:p14="http://schemas.microsoft.com/office/powerpoint/2010/main" val="23403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5E563-8FEA-49F3-8346-5E3666CDE958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Work Plan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4400BE-13EB-4A98-9CA3-C148B4440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24459"/>
              </p:ext>
            </p:extLst>
          </p:nvPr>
        </p:nvGraphicFramePr>
        <p:xfrm>
          <a:off x="542441" y="1562866"/>
          <a:ext cx="8824443" cy="510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18F26E2-3FE3-41B4-9F15-34E6A344B806}"/>
              </a:ext>
            </a:extLst>
          </p:cNvPr>
          <p:cNvSpPr txBox="1"/>
          <p:nvPr/>
        </p:nvSpPr>
        <p:spPr>
          <a:xfrm>
            <a:off x="542441" y="2042134"/>
            <a:ext cx="174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October – November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4F8BA-C539-44A1-AE60-12B1479DBC81}"/>
              </a:ext>
            </a:extLst>
          </p:cNvPr>
          <p:cNvSpPr txBox="1"/>
          <p:nvPr/>
        </p:nvSpPr>
        <p:spPr>
          <a:xfrm>
            <a:off x="2746550" y="2180633"/>
            <a:ext cx="199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November 2022 – January 2023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8A675-4633-4ACE-A9EC-573DD1AC494C}"/>
              </a:ext>
            </a:extLst>
          </p:cNvPr>
          <p:cNvSpPr txBox="1"/>
          <p:nvPr/>
        </p:nvSpPr>
        <p:spPr>
          <a:xfrm>
            <a:off x="5198633" y="2180634"/>
            <a:ext cx="205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December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2CF29-C7D1-4218-A104-6CD19359D6D2}"/>
              </a:ext>
            </a:extLst>
          </p:cNvPr>
          <p:cNvSpPr txBox="1"/>
          <p:nvPr/>
        </p:nvSpPr>
        <p:spPr>
          <a:xfrm>
            <a:off x="7544044" y="2180634"/>
            <a:ext cx="205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January – February 2023</a:t>
            </a:r>
          </a:p>
        </p:txBody>
      </p:sp>
    </p:spTree>
    <p:extLst>
      <p:ext uri="{BB962C8B-B14F-4D97-AF65-F5344CB8AC3E}">
        <p14:creationId xmlns:p14="http://schemas.microsoft.com/office/powerpoint/2010/main" val="225745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4764C-F253-4B2F-AD45-5981BA27E10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5E563-8FEA-49F3-8346-5E3666CDE958}"/>
              </a:ext>
            </a:extLst>
          </p:cNvPr>
          <p:cNvSpPr txBox="1"/>
          <p:nvPr/>
        </p:nvSpPr>
        <p:spPr>
          <a:xfrm>
            <a:off x="457200" y="178230"/>
            <a:ext cx="672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b="1" dirty="0">
                <a:solidFill>
                  <a:schemeClr val="bg1"/>
                </a:solidFill>
              </a:rPr>
              <a:t>Consultation Details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968312-D175-4019-9BB0-3E181CA76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264843"/>
              </p:ext>
            </p:extLst>
          </p:nvPr>
        </p:nvGraphicFramePr>
        <p:xfrm>
          <a:off x="934272" y="1518180"/>
          <a:ext cx="8352928" cy="556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0E733E-5312-4EE2-8F5E-F313BDD17F98}"/>
              </a:ext>
            </a:extLst>
          </p:cNvPr>
          <p:cNvSpPr txBox="1"/>
          <p:nvPr/>
        </p:nvSpPr>
        <p:spPr>
          <a:xfrm>
            <a:off x="7183464" y="28942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November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98F71-ADCF-4D19-BB23-36BDF6E126A8}"/>
              </a:ext>
            </a:extLst>
          </p:cNvPr>
          <p:cNvSpPr txBox="1"/>
          <p:nvPr/>
        </p:nvSpPr>
        <p:spPr>
          <a:xfrm>
            <a:off x="934272" y="38862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 - December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81FDE-1E88-46C8-AC6D-369359D52327}"/>
              </a:ext>
            </a:extLst>
          </p:cNvPr>
          <p:cNvSpPr txBox="1"/>
          <p:nvPr/>
        </p:nvSpPr>
        <p:spPr>
          <a:xfrm>
            <a:off x="1030062" y="5837128"/>
            <a:ext cx="20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chemeClr val="accent2"/>
                </a:solidFill>
              </a:rPr>
              <a:t>October 2022 – January 2023</a:t>
            </a:r>
          </a:p>
        </p:txBody>
      </p:sp>
    </p:spTree>
    <p:extLst>
      <p:ext uri="{BB962C8B-B14F-4D97-AF65-F5344CB8AC3E}">
        <p14:creationId xmlns:p14="http://schemas.microsoft.com/office/powerpoint/2010/main" val="383656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43B443-4294-42D1-B0CB-41699B0E5D0B}"/>
              </a:ext>
            </a:extLst>
          </p:cNvPr>
          <p:cNvSpPr txBox="1"/>
          <p:nvPr/>
        </p:nvSpPr>
        <p:spPr>
          <a:xfrm>
            <a:off x="447039" y="286881"/>
            <a:ext cx="8958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Analysis: Settlement Area Inventory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D84C983-D2E1-ABE7-C82A-6CF3AD7D13A3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DEFE6D2-9EAF-3117-964D-B6160EA8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7640"/>
            <a:ext cx="10058400" cy="599622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3EF076-4A51-AE1F-6661-B5ADD1B00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20205"/>
              </p:ext>
            </p:extLst>
          </p:nvPr>
        </p:nvGraphicFramePr>
        <p:xfrm>
          <a:off x="5930900" y="4698848"/>
          <a:ext cx="4127500" cy="2505017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67572074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8337575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3745531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77783765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4062419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7627449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423136798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78964470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08571968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49967107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8884941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380062367"/>
                    </a:ext>
                  </a:extLst>
                </a:gridCol>
              </a:tblGrid>
              <a:tr h="146860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Amenities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10677"/>
                  </a:ext>
                </a:extLst>
              </a:tr>
              <a:tr h="1042738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Outdoor Facilities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Soccer Field</a:t>
                      </a: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Softball Diamond 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Skate  Park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Tennis Court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 Volleyball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 Fitness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Playground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Splash Pad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 Pool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Off-Leash Dog park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Boat Launch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92789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Hastings Park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52055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Huntingdon Park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94432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Thomson Park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09364"/>
                  </a:ext>
                </a:extLst>
              </a:tr>
              <a:tr h="19227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Whytock Park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0660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Bronson Parkette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22088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Trinity Parkette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4601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Madoc Off-LeashDog Park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04628"/>
                  </a:ext>
                </a:extLst>
              </a:tr>
              <a:tr h="1468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Moira Lake Boat Launch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77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43B443-4294-42D1-B0CB-41699B0E5D0B}"/>
              </a:ext>
            </a:extLst>
          </p:cNvPr>
          <p:cNvSpPr txBox="1"/>
          <p:nvPr/>
        </p:nvSpPr>
        <p:spPr>
          <a:xfrm>
            <a:off x="447040" y="286881"/>
            <a:ext cx="8036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Analysis: Rural Inventory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BF147-0C3E-0F93-64F4-FCB81EAE21FF}"/>
              </a:ext>
            </a:extLst>
          </p:cNvPr>
          <p:cNvSpPr txBox="1">
            <a:spLocks/>
          </p:cNvSpPr>
          <p:nvPr/>
        </p:nvSpPr>
        <p:spPr>
          <a:xfrm>
            <a:off x="8934773" y="7203865"/>
            <a:ext cx="4321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EC66D-EB42-4BD0-9704-BD67D646991E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79D539C4-8160-B761-E3EE-A2B7BA838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329"/>
            <a:ext cx="5113099" cy="5872536"/>
          </a:xfrm>
          <a:prstGeom prst="rect">
            <a:avLst/>
          </a:prstGeom>
        </p:spPr>
      </p:pic>
      <p:pic>
        <p:nvPicPr>
          <p:cNvPr id="16" name="Picture 15" descr="Map&#10;&#10;Description automatically generated with medium confidence">
            <a:extLst>
              <a:ext uri="{FF2B5EF4-FFF2-40B4-BE49-F238E27FC236}">
                <a16:creationId xmlns:a16="http://schemas.microsoft.com/office/drawing/2014/main" id="{CE815D2D-7D04-E491-E36D-86CB888B71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9" y="1478344"/>
            <a:ext cx="5425437" cy="4815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053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653</Words>
  <Application>Microsoft Office PowerPoint</Application>
  <PresentationFormat>Custom</PresentationFormat>
  <Paragraphs>211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Planning Management</dc:creator>
  <cp:lastModifiedBy>Brock Kerby</cp:lastModifiedBy>
  <cp:revision>72</cp:revision>
  <dcterms:created xsi:type="dcterms:W3CDTF">2019-03-14T13:12:12Z</dcterms:created>
  <dcterms:modified xsi:type="dcterms:W3CDTF">2022-11-29T20:49:51Z</dcterms:modified>
</cp:coreProperties>
</file>